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9144000" cy="6858000"/>
  <p:notesSz cx="6858000" cy="9144000"/>
  <p:defaultTextStyle>
    <a:lvl1pPr defTabSz="457200">
      <a:defRPr>
        <a:latin typeface="Arial"/>
        <a:ea typeface="Arial"/>
        <a:cs typeface="Arial"/>
        <a:sym typeface="Arial"/>
      </a:defRPr>
    </a:lvl1pPr>
    <a:lvl2pPr indent="457200" defTabSz="457200">
      <a:defRPr>
        <a:latin typeface="Arial"/>
        <a:ea typeface="Arial"/>
        <a:cs typeface="Arial"/>
        <a:sym typeface="Arial"/>
      </a:defRPr>
    </a:lvl2pPr>
    <a:lvl3pPr indent="914400" defTabSz="457200">
      <a:defRPr>
        <a:latin typeface="Arial"/>
        <a:ea typeface="Arial"/>
        <a:cs typeface="Arial"/>
        <a:sym typeface="Arial"/>
      </a:defRPr>
    </a:lvl3pPr>
    <a:lvl4pPr indent="1371600" defTabSz="457200">
      <a:defRPr>
        <a:latin typeface="Arial"/>
        <a:ea typeface="Arial"/>
        <a:cs typeface="Arial"/>
        <a:sym typeface="Arial"/>
      </a:defRPr>
    </a:lvl4pPr>
    <a:lvl5pPr indent="1828800" defTabSz="457200">
      <a:defRPr>
        <a:latin typeface="Arial"/>
        <a:ea typeface="Arial"/>
        <a:cs typeface="Arial"/>
        <a:sym typeface="Arial"/>
      </a:defRPr>
    </a:lvl5pPr>
    <a:lvl6pPr indent="2286000" defTabSz="457200">
      <a:defRPr>
        <a:latin typeface="Arial"/>
        <a:ea typeface="Arial"/>
        <a:cs typeface="Arial"/>
        <a:sym typeface="Arial"/>
      </a:defRPr>
    </a:lvl6pPr>
    <a:lvl7pPr indent="2743200" defTabSz="457200">
      <a:defRPr>
        <a:latin typeface="Arial"/>
        <a:ea typeface="Arial"/>
        <a:cs typeface="Arial"/>
        <a:sym typeface="Arial"/>
      </a:defRPr>
    </a:lvl7pPr>
    <a:lvl8pPr indent="3200400" defTabSz="457200">
      <a:defRPr>
        <a:latin typeface="Arial"/>
        <a:ea typeface="Arial"/>
        <a:cs typeface="Arial"/>
        <a:sym typeface="Arial"/>
      </a:defRPr>
    </a:lvl8pPr>
    <a:lvl9pPr indent="3657600" defTabSz="457200">
      <a:defRPr>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1DEEE"/>
          </a:solidFill>
        </a:fill>
      </a:tcStyle>
    </a:wholeTbl>
    <a:band2H>
      <a:tcTxStyle b="def" i="def"/>
      <a:tcStyle>
        <a:tcBdr/>
        <a:fill>
          <a:solidFill>
            <a:srgbClr val="EAEFF7"/>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629DD1"/>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629DD1"/>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629DD1"/>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7DBE1"/>
          </a:solidFill>
        </a:fill>
      </a:tcStyle>
    </a:wholeTbl>
    <a:band2H>
      <a:tcTxStyle b="def" i="def"/>
      <a:tcStyle>
        <a:tcBdr/>
        <a:fill>
          <a:solidFill>
            <a:srgbClr val="ECEEF1"/>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F8FA9"/>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F8FA9"/>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F8FA9"/>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DBDF"/>
          </a:solidFill>
        </a:fill>
      </a:tcStyle>
    </a:wholeTbl>
    <a:band2H>
      <a:tcTxStyle b="def" i="def"/>
      <a:tcStyle>
        <a:tcBdr/>
        <a:fill>
          <a:solidFill>
            <a:srgbClr val="EFEEF0"/>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D90A0"/>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D90A0"/>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D90A0"/>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29DD1"/>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629DD1"/>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hape 50"/>
          <p:cNvSpPr/>
          <p:nvPr>
            <p:ph type="sldImg"/>
          </p:nvPr>
        </p:nvSpPr>
        <p:spPr>
          <a:xfrm>
            <a:off x="1143000" y="685800"/>
            <a:ext cx="4572000" cy="3429000"/>
          </a:xfrm>
          <a:prstGeom prst="rect">
            <a:avLst/>
          </a:prstGeom>
        </p:spPr>
        <p:txBody>
          <a:bodyPr/>
          <a:lstStyle/>
          <a:p>
            <a:pPr lvl="0"/>
          </a:p>
        </p:txBody>
      </p:sp>
      <p:sp>
        <p:nvSpPr>
          <p:cNvPr id="51" name="Shape 51"/>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Title Slide">
    <p:spTree>
      <p:nvGrpSpPr>
        <p:cNvPr id="1" name=""/>
        <p:cNvGrpSpPr/>
        <p:nvPr/>
      </p:nvGrpSpPr>
      <p:grpSpPr>
        <a:xfrm>
          <a:off x="0" y="0"/>
          <a:ext cx="0" cy="0"/>
          <a:chOff x="0" y="0"/>
          <a:chExt cx="0" cy="0"/>
        </a:xfrm>
      </p:grpSpPr>
      <p:sp>
        <p:nvSpPr>
          <p:cNvPr id="7" name="Shape 7"/>
          <p:cNvSpPr/>
          <p:nvPr/>
        </p:nvSpPr>
        <p:spPr>
          <a:xfrm>
            <a:off x="0" y="4752126"/>
            <a:ext cx="9144000" cy="211296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7299"/>
                </a:moveTo>
                <a:lnTo>
                  <a:pt x="0" y="21600"/>
                </a:lnTo>
                <a:lnTo>
                  <a:pt x="21600" y="21600"/>
                </a:lnTo>
                <a:lnTo>
                  <a:pt x="21600" y="0"/>
                </a:lnTo>
                <a:cubicBezTo>
                  <a:pt x="12075" y="19571"/>
                  <a:pt x="8438" y="18598"/>
                  <a:pt x="0" y="17299"/>
                </a:cubicBezTo>
                <a:close/>
              </a:path>
            </a:pathLst>
          </a:custGeom>
          <a:solidFill>
            <a:srgbClr val="FFFFFF">
              <a:alpha val="45000"/>
            </a:srgbClr>
          </a:solidFill>
          <a:ln w="12700">
            <a:miter lim="400000"/>
          </a:ln>
          <a:effectLst>
            <a:outerShdw sx="100000" sy="100000" kx="0" ky="0" algn="b" rotWithShape="0" blurRad="50800" dist="44450" dir="16200000">
              <a:srgbClr val="000000">
                <a:alpha val="35000"/>
              </a:srgbClr>
            </a:outerShdw>
          </a:effectLst>
        </p:spPr>
        <p:txBody>
          <a:bodyPr lIns="0" tIns="0" rIns="0" bIns="0"/>
          <a:lstStyle/>
          <a:p>
            <a:pPr lvl="0"/>
          </a:p>
        </p:txBody>
      </p:sp>
      <p:sp>
        <p:nvSpPr>
          <p:cNvPr id="8" name="Shape 8"/>
          <p:cNvSpPr/>
          <p:nvPr/>
        </p:nvSpPr>
        <p:spPr>
          <a:xfrm>
            <a:off x="6105525" y="0"/>
            <a:ext cx="3038475" cy="6858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45"/>
                </a:moveTo>
                <a:lnTo>
                  <a:pt x="21600" y="21600"/>
                </a:lnTo>
                <a:lnTo>
                  <a:pt x="2302" y="21590"/>
                </a:lnTo>
                <a:cubicBezTo>
                  <a:pt x="14535" y="17833"/>
                  <a:pt x="18147" y="7933"/>
                  <a:pt x="0" y="0"/>
                </a:cubicBezTo>
                <a:lnTo>
                  <a:pt x="21600" y="45"/>
                </a:lnTo>
                <a:close/>
              </a:path>
            </a:pathLst>
          </a:custGeom>
          <a:solidFill>
            <a:srgbClr val="FFFFFF">
              <a:alpha val="40000"/>
            </a:srgbClr>
          </a:solidFill>
          <a:ln w="12700">
            <a:miter lim="400000"/>
          </a:ln>
          <a:effectLst>
            <a:outerShdw sx="100000" sy="100000" kx="0" ky="0" algn="b" rotWithShape="0" blurRad="50800" dist="50800" dir="10800000">
              <a:srgbClr val="000000">
                <a:alpha val="45000"/>
              </a:srgbClr>
            </a:outerShdw>
          </a:effectLst>
        </p:spPr>
        <p:txBody>
          <a:bodyPr lIns="0" tIns="0" rIns="0" bIns="0"/>
          <a:lstStyle/>
          <a:p>
            <a:pPr lvl="0"/>
          </a:p>
        </p:txBody>
      </p:sp>
      <p:sp>
        <p:nvSpPr>
          <p:cNvPr id="9" name="Shape 9"/>
          <p:cNvSpPr/>
          <p:nvPr>
            <p:ph type="title"/>
          </p:nvPr>
        </p:nvSpPr>
        <p:spPr>
          <a:xfrm>
            <a:off x="429064" y="3337559"/>
            <a:ext cx="6480048" cy="3520441"/>
          </a:xfrm>
          <a:prstGeom prst="rect">
            <a:avLst/>
          </a:prstGeom>
        </p:spPr>
        <p:txBody>
          <a:bodyPr anchor="t"/>
          <a:lstStyle>
            <a:lvl1pPr algn="r">
              <a:defRPr b="1" cap="all">
                <a:ln w="5000">
                  <a:solidFill>
                    <a:srgbClr val="6DB4FF"/>
                  </a:solidFill>
                </a:ln>
                <a:solidFill>
                  <a:srgbClr val="95C6FF"/>
                </a:solidFill>
                <a:effectLst>
                  <a:outerShdw sx="100000" sy="100000" kx="0" ky="0" algn="b" rotWithShape="0" blurRad="50800" dist="38100" dir="5400000">
                    <a:srgbClr val="000000">
                      <a:alpha val="50000"/>
                    </a:srgbClr>
                  </a:outerShdw>
                </a:effectLst>
              </a:defRPr>
            </a:lvl1pPr>
          </a:lstStyle>
          <a:p>
            <a:pPr lvl="0">
              <a:defRPr b="0" cap="none" sz="1800">
                <a:ln w="9525">
                  <a:noFill/>
                </a:ln>
                <a:solidFill>
                  <a:srgbClr val="000000"/>
                </a:solidFill>
                <a:effectLst/>
              </a:defRPr>
            </a:pPr>
            <a:r>
              <a:rPr b="1" cap="all" sz="4600">
                <a:ln w="5000">
                  <a:solidFill>
                    <a:srgbClr val="6DB4FF"/>
                  </a:solidFill>
                </a:ln>
                <a:solidFill>
                  <a:srgbClr val="95C6FF"/>
                </a:solidFill>
                <a:effectLst>
                  <a:outerShdw sx="100000" sy="100000" kx="0" ky="0" algn="b" rotWithShape="0" blurRad="50800" dist="38100" dir="5400000">
                    <a:srgbClr val="000000">
                      <a:alpha val="50000"/>
                    </a:srgbClr>
                  </a:outerShdw>
                </a:effectLst>
              </a:rPr>
              <a:t>Title Text</a:t>
            </a:r>
          </a:p>
        </p:txBody>
      </p:sp>
      <p:sp>
        <p:nvSpPr>
          <p:cNvPr id="10" name="Shape 10"/>
          <p:cNvSpPr/>
          <p:nvPr>
            <p:ph type="body" idx="1"/>
          </p:nvPr>
        </p:nvSpPr>
        <p:spPr>
          <a:xfrm>
            <a:off x="433049" y="0"/>
            <a:ext cx="6480049" cy="3297412"/>
          </a:xfrm>
          <a:prstGeom prst="rect">
            <a:avLst/>
          </a:prstGeom>
        </p:spPr>
        <p:txBody>
          <a:bodyPr lIns="0" tIns="0" rIns="0" bIns="0" anchor="b">
            <a:normAutofit fontScale="100000" lnSpcReduction="0"/>
          </a:bodyPr>
          <a:lstStyle>
            <a:lvl1pPr marL="0" indent="0" algn="r">
              <a:spcBef>
                <a:spcPts val="400"/>
              </a:spcBef>
              <a:buClrTx/>
              <a:buSzTx/>
              <a:buFontTx/>
              <a:buNone/>
              <a:defRPr sz="2000"/>
            </a:lvl1pPr>
            <a:lvl2pPr marL="0" indent="457200" algn="r">
              <a:spcBef>
                <a:spcPts val="400"/>
              </a:spcBef>
              <a:buClrTx/>
              <a:buSzTx/>
              <a:buFontTx/>
              <a:buNone/>
              <a:defRPr sz="2000"/>
            </a:lvl2pPr>
            <a:lvl3pPr marL="0" indent="914400" algn="r">
              <a:spcBef>
                <a:spcPts val="400"/>
              </a:spcBef>
              <a:buClrTx/>
              <a:buSzTx/>
              <a:buFontTx/>
              <a:buNone/>
              <a:defRPr sz="2000"/>
            </a:lvl3pPr>
            <a:lvl4pPr marL="0" indent="1371600" algn="r">
              <a:spcBef>
                <a:spcPts val="400"/>
              </a:spcBef>
              <a:buClrTx/>
              <a:buSzTx/>
              <a:buFontTx/>
              <a:buNone/>
              <a:defRPr sz="2000"/>
            </a:lvl4pPr>
            <a:lvl5pPr marL="0" indent="1828800" algn="r">
              <a:spcBef>
                <a:spcPts val="400"/>
              </a:spcBef>
              <a:buClrTx/>
              <a:buSzTx/>
              <a:buFontTx/>
              <a:buNone/>
              <a:defRPr sz="2000"/>
            </a:lvl5pPr>
          </a:lstStyle>
          <a:p>
            <a:pPr lvl="0">
              <a:defRPr sz="1800"/>
            </a:pPr>
            <a:r>
              <a:rPr sz="2000"/>
              <a:t>Body Level One</a:t>
            </a:r>
            <a:endParaRPr sz="2000"/>
          </a:p>
          <a:p>
            <a:pPr lvl="1">
              <a:defRPr sz="1800"/>
            </a:pPr>
            <a:r>
              <a:rPr sz="2000"/>
              <a:t>Body Level Two</a:t>
            </a:r>
            <a:endParaRPr sz="2000"/>
          </a:p>
          <a:p>
            <a:pPr lvl="2">
              <a:defRPr sz="1800"/>
            </a:pPr>
            <a:r>
              <a:rPr sz="2000"/>
              <a:t>Body Level Three</a:t>
            </a:r>
            <a:endParaRPr sz="2000"/>
          </a:p>
          <a:p>
            <a:pPr lvl="3">
              <a:defRPr sz="1800"/>
            </a:pPr>
            <a:r>
              <a:rPr sz="2000"/>
              <a:t>Body Level Four</a:t>
            </a:r>
            <a:endParaRPr sz="2000"/>
          </a:p>
          <a:p>
            <a:pPr lvl="4">
              <a:defRPr sz="1800"/>
            </a:pPr>
            <a:r>
              <a:rPr sz="2000"/>
              <a:t>Body Level Five</a:t>
            </a:r>
          </a:p>
        </p:txBody>
      </p:sp>
      <p:sp>
        <p:nvSpPr>
          <p:cNvPr id="11" name="Shape 11"/>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43" name="Shape 43"/>
          <p:cNvSpPr/>
          <p:nvPr>
            <p:ph type="title"/>
          </p:nvPr>
        </p:nvSpPr>
        <p:spPr>
          <a:xfrm>
            <a:off x="840680" y="2303770"/>
            <a:ext cx="7467600" cy="1143000"/>
          </a:xfrm>
          <a:prstGeom prst="rect">
            <a:avLst/>
          </a:prstGeom>
        </p:spPr>
        <p:txBody>
          <a:bodyPr/>
          <a:lstStyle/>
          <a:p>
            <a:pPr lvl="0">
              <a:defRPr sz="1800"/>
            </a:pPr>
            <a:r>
              <a:rPr sz="4600"/>
              <a:t>Title Text</a:t>
            </a:r>
          </a:p>
        </p:txBody>
      </p:sp>
      <p:sp>
        <p:nvSpPr>
          <p:cNvPr id="44" name="Shape 44"/>
          <p:cNvSpPr/>
          <p:nvPr>
            <p:ph type="body" idx="1"/>
          </p:nvPr>
        </p:nvSpPr>
        <p:spPr>
          <a:xfrm>
            <a:off x="457200" y="1600199"/>
            <a:ext cx="7467600" cy="4525964"/>
          </a:xfrm>
          <a:prstGeom prst="rect">
            <a:avLst/>
          </a:prstGeom>
        </p:spPr>
        <p:txBody>
          <a:bodyPr/>
          <a:lstStyle/>
          <a:p>
            <a:pPr lvl="0">
              <a:defRPr sz="1800"/>
            </a:pPr>
            <a:r>
              <a:rPr sz="3000"/>
              <a:t>Body Level One</a:t>
            </a:r>
            <a:endParaRPr sz="3000"/>
          </a:p>
          <a:p>
            <a:pPr lvl="1">
              <a:defRPr sz="1800"/>
            </a:pPr>
            <a:r>
              <a:rPr sz="3000"/>
              <a:t>Body Level Two</a:t>
            </a:r>
            <a:endParaRPr sz="3000"/>
          </a:p>
          <a:p>
            <a:pPr lvl="2">
              <a:defRPr sz="1800"/>
            </a:pPr>
            <a:r>
              <a:rPr sz="3000"/>
              <a:t>Body Level Three</a:t>
            </a:r>
            <a:endParaRPr sz="3000"/>
          </a:p>
          <a:p>
            <a:pPr lvl="3">
              <a:defRPr sz="1800"/>
            </a:pPr>
            <a:r>
              <a:rPr sz="3000"/>
              <a:t>Body Level Four</a:t>
            </a:r>
            <a:endParaRPr sz="3000"/>
          </a:p>
          <a:p>
            <a:pPr lvl="4">
              <a:defRPr sz="1800"/>
            </a:pPr>
            <a:r>
              <a:rPr sz="3000"/>
              <a:t>Body Level Five</a:t>
            </a:r>
          </a:p>
        </p:txBody>
      </p:sp>
      <p:sp>
        <p:nvSpPr>
          <p:cNvPr id="45" name="Shape 45"/>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47" name="Shape 47"/>
          <p:cNvSpPr/>
          <p:nvPr>
            <p:ph type="title"/>
          </p:nvPr>
        </p:nvSpPr>
        <p:spPr>
          <a:prstGeom prst="rect">
            <a:avLst/>
          </a:prstGeom>
        </p:spPr>
        <p:txBody>
          <a:bodyPr/>
          <a:lstStyle/>
          <a:p>
            <a:pPr lvl="0">
              <a:defRPr sz="1800"/>
            </a:pPr>
            <a:r>
              <a:rPr sz="4600"/>
              <a:t>Title Text</a:t>
            </a:r>
          </a:p>
        </p:txBody>
      </p:sp>
      <p:sp>
        <p:nvSpPr>
          <p:cNvPr id="48" name="Shape 48"/>
          <p:cNvSpPr/>
          <p:nvPr>
            <p:ph type="body" idx="1"/>
          </p:nvPr>
        </p:nvSpPr>
        <p:spPr>
          <a:prstGeom prst="rect">
            <a:avLst/>
          </a:prstGeom>
        </p:spPr>
        <p:txBody>
          <a:bodyPr/>
          <a:lstStyle/>
          <a:p>
            <a:pPr lvl="0">
              <a:defRPr sz="1800"/>
            </a:pPr>
            <a:r>
              <a:rPr sz="3000"/>
              <a:t>Body Level One</a:t>
            </a:r>
            <a:endParaRPr sz="3000"/>
          </a:p>
          <a:p>
            <a:pPr lvl="1">
              <a:defRPr sz="1800"/>
            </a:pPr>
            <a:r>
              <a:rPr sz="3000"/>
              <a:t>Body Level Two</a:t>
            </a:r>
            <a:endParaRPr sz="3000"/>
          </a:p>
          <a:p>
            <a:pPr lvl="2">
              <a:defRPr sz="1800"/>
            </a:pPr>
            <a:r>
              <a:rPr sz="3000"/>
              <a:t>Body Level Three</a:t>
            </a:r>
            <a:endParaRPr sz="3000"/>
          </a:p>
          <a:p>
            <a:pPr lvl="3">
              <a:defRPr sz="1800"/>
            </a:pPr>
            <a:r>
              <a:rPr sz="3000"/>
              <a:t>Body Level Four</a:t>
            </a:r>
            <a:endParaRPr sz="3000"/>
          </a:p>
          <a:p>
            <a:pPr lvl="4">
              <a:defRPr sz="1800"/>
            </a:pPr>
            <a:r>
              <a:rPr sz="3000"/>
              <a:t>Body Level Five</a:t>
            </a:r>
          </a:p>
        </p:txBody>
      </p:sp>
      <p:sp>
        <p:nvSpPr>
          <p:cNvPr id="49" name="Shape 49"/>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13" name="Shape 13"/>
          <p:cNvSpPr/>
          <p:nvPr>
            <p:ph type="title"/>
          </p:nvPr>
        </p:nvSpPr>
        <p:spPr>
          <a:xfrm>
            <a:off x="840680" y="2303770"/>
            <a:ext cx="7467600" cy="1143000"/>
          </a:xfrm>
          <a:prstGeom prst="rect">
            <a:avLst/>
          </a:prstGeom>
        </p:spPr>
        <p:txBody>
          <a:bodyPr/>
          <a:lstStyle/>
          <a:p>
            <a:pPr lvl="0">
              <a:defRPr sz="1800"/>
            </a:pPr>
            <a:r>
              <a:rPr sz="4600"/>
              <a:t>Title Text</a:t>
            </a:r>
          </a:p>
        </p:txBody>
      </p:sp>
      <p:sp>
        <p:nvSpPr>
          <p:cNvPr id="14" name="Shape 1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Section Header">
    <p:spTree>
      <p:nvGrpSpPr>
        <p:cNvPr id="1" name=""/>
        <p:cNvGrpSpPr/>
        <p:nvPr/>
      </p:nvGrpSpPr>
      <p:grpSpPr>
        <a:xfrm>
          <a:off x="0" y="0"/>
          <a:ext cx="0" cy="0"/>
          <a:chOff x="0" y="0"/>
          <a:chExt cx="0" cy="0"/>
        </a:xfrm>
      </p:grpSpPr>
      <p:sp>
        <p:nvSpPr>
          <p:cNvPr id="16" name="Shape 16"/>
          <p:cNvSpPr/>
          <p:nvPr/>
        </p:nvSpPr>
        <p:spPr>
          <a:xfrm>
            <a:off x="0" y="4752126"/>
            <a:ext cx="9144000" cy="211296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7299"/>
                </a:moveTo>
                <a:lnTo>
                  <a:pt x="0" y="21600"/>
                </a:lnTo>
                <a:lnTo>
                  <a:pt x="21600" y="21600"/>
                </a:lnTo>
                <a:lnTo>
                  <a:pt x="21600" y="0"/>
                </a:lnTo>
                <a:cubicBezTo>
                  <a:pt x="12075" y="19571"/>
                  <a:pt x="8438" y="18598"/>
                  <a:pt x="0" y="17299"/>
                </a:cubicBezTo>
                <a:close/>
              </a:path>
            </a:pathLst>
          </a:custGeom>
          <a:solidFill>
            <a:srgbClr val="FFFFFF">
              <a:alpha val="45000"/>
            </a:srgbClr>
          </a:solidFill>
          <a:ln w="12700">
            <a:miter lim="400000"/>
          </a:ln>
          <a:effectLst>
            <a:outerShdw sx="100000" sy="100000" kx="0" ky="0" algn="b" rotWithShape="0" blurRad="50800" dist="44450" dir="16200000">
              <a:srgbClr val="000000">
                <a:alpha val="35000"/>
              </a:srgbClr>
            </a:outerShdw>
          </a:effectLst>
        </p:spPr>
        <p:txBody>
          <a:bodyPr lIns="0" tIns="0" rIns="0" bIns="0"/>
          <a:lstStyle/>
          <a:p>
            <a:pPr lvl="0"/>
          </a:p>
        </p:txBody>
      </p:sp>
      <p:sp>
        <p:nvSpPr>
          <p:cNvPr id="17" name="Shape 17"/>
          <p:cNvSpPr/>
          <p:nvPr/>
        </p:nvSpPr>
        <p:spPr>
          <a:xfrm>
            <a:off x="6105525" y="0"/>
            <a:ext cx="3038475" cy="6858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45"/>
                </a:moveTo>
                <a:lnTo>
                  <a:pt x="21600" y="21600"/>
                </a:lnTo>
                <a:lnTo>
                  <a:pt x="2302" y="21590"/>
                </a:lnTo>
                <a:cubicBezTo>
                  <a:pt x="14535" y="17833"/>
                  <a:pt x="18147" y="7933"/>
                  <a:pt x="0" y="0"/>
                </a:cubicBezTo>
                <a:lnTo>
                  <a:pt x="21600" y="45"/>
                </a:lnTo>
                <a:close/>
              </a:path>
            </a:pathLst>
          </a:custGeom>
          <a:solidFill>
            <a:srgbClr val="FFFFFF">
              <a:alpha val="40000"/>
            </a:srgbClr>
          </a:solidFill>
          <a:ln w="12700">
            <a:miter lim="400000"/>
          </a:ln>
          <a:effectLst>
            <a:outerShdw sx="100000" sy="100000" kx="0" ky="0" algn="b" rotWithShape="0" blurRad="50800" dist="50800" dir="10800000">
              <a:srgbClr val="000000">
                <a:alpha val="45000"/>
              </a:srgbClr>
            </a:outerShdw>
          </a:effectLst>
        </p:spPr>
        <p:txBody>
          <a:bodyPr lIns="0" tIns="0" rIns="0" bIns="0"/>
          <a:lstStyle/>
          <a:p>
            <a:pPr lvl="0"/>
          </a:p>
        </p:txBody>
      </p:sp>
      <p:sp>
        <p:nvSpPr>
          <p:cNvPr id="18" name="Shape 18"/>
          <p:cNvSpPr/>
          <p:nvPr>
            <p:ph type="title"/>
          </p:nvPr>
        </p:nvSpPr>
        <p:spPr>
          <a:xfrm>
            <a:off x="685800" y="3583837"/>
            <a:ext cx="6629400" cy="3274163"/>
          </a:xfrm>
          <a:prstGeom prst="rect">
            <a:avLst/>
          </a:prstGeom>
        </p:spPr>
        <p:txBody>
          <a:bodyPr lIns="0" tIns="0" rIns="0" bIns="0" anchor="t"/>
          <a:lstStyle>
            <a:lvl1pPr>
              <a:defRPr b="1" sz="4200">
                <a:ln w="5000">
                  <a:solidFill>
                    <a:srgbClr val="6DB4FF"/>
                  </a:solidFill>
                </a:ln>
                <a:solidFill>
                  <a:srgbClr val="95C6FF"/>
                </a:solidFill>
                <a:effectLst>
                  <a:outerShdw sx="100000" sy="100000" kx="0" ky="0" algn="b" rotWithShape="0" blurRad="50800" dist="38100" dir="5400000">
                    <a:srgbClr val="000000">
                      <a:alpha val="50000"/>
                    </a:srgbClr>
                  </a:outerShdw>
                </a:effectLst>
              </a:defRPr>
            </a:lvl1pPr>
          </a:lstStyle>
          <a:p>
            <a:pPr lvl="0">
              <a:defRPr b="0" sz="1800">
                <a:ln w="9525">
                  <a:noFill/>
                </a:ln>
                <a:solidFill>
                  <a:srgbClr val="000000"/>
                </a:solidFill>
                <a:effectLst/>
              </a:defRPr>
            </a:pPr>
            <a:r>
              <a:rPr b="1" sz="4200">
                <a:ln w="5000">
                  <a:solidFill>
                    <a:srgbClr val="6DB4FF"/>
                  </a:solidFill>
                </a:ln>
                <a:solidFill>
                  <a:srgbClr val="95C6FF"/>
                </a:solidFill>
                <a:effectLst>
                  <a:outerShdw sx="100000" sy="100000" kx="0" ky="0" algn="b" rotWithShape="0" blurRad="50800" dist="38100" dir="5400000">
                    <a:srgbClr val="000000">
                      <a:alpha val="50000"/>
                    </a:srgbClr>
                  </a:outerShdw>
                </a:effectLst>
              </a:rPr>
              <a:t>Title Text</a:t>
            </a:r>
          </a:p>
        </p:txBody>
      </p:sp>
      <p:sp>
        <p:nvSpPr>
          <p:cNvPr id="19" name="Shape 19"/>
          <p:cNvSpPr/>
          <p:nvPr>
            <p:ph type="body" idx="1"/>
          </p:nvPr>
        </p:nvSpPr>
        <p:spPr>
          <a:xfrm>
            <a:off x="685800" y="771300"/>
            <a:ext cx="6629400" cy="2781188"/>
          </a:xfrm>
          <a:prstGeom prst="rect">
            <a:avLst/>
          </a:prstGeom>
        </p:spPr>
        <p:txBody>
          <a:bodyPr lIns="0" tIns="0" rIns="0" bIns="0" anchor="b"/>
          <a:lstStyle>
            <a:lvl1pPr marL="0" indent="0">
              <a:spcBef>
                <a:spcPts val="400"/>
              </a:spcBef>
              <a:buClrTx/>
              <a:buSzTx/>
              <a:buFontTx/>
              <a:buNone/>
              <a:defRPr sz="2000"/>
            </a:lvl1pPr>
            <a:lvl2pPr marL="0" indent="448055">
              <a:spcBef>
                <a:spcPts val="400"/>
              </a:spcBef>
              <a:buClrTx/>
              <a:buSzTx/>
              <a:buFontTx/>
              <a:buNone/>
              <a:defRPr sz="2000"/>
            </a:lvl2pPr>
            <a:lvl3pPr marL="0" indent="749807">
              <a:spcBef>
                <a:spcPts val="400"/>
              </a:spcBef>
              <a:buClrTx/>
              <a:buSzTx/>
              <a:buFontTx/>
              <a:buNone/>
              <a:defRPr sz="2000"/>
            </a:lvl3pPr>
            <a:lvl4pPr marL="0" indent="1042416">
              <a:spcBef>
                <a:spcPts val="400"/>
              </a:spcBef>
              <a:buClrTx/>
              <a:buSzTx/>
              <a:buFontTx/>
              <a:buNone/>
              <a:defRPr sz="2000"/>
            </a:lvl4pPr>
            <a:lvl5pPr marL="0" indent="1307591">
              <a:spcBef>
                <a:spcPts val="400"/>
              </a:spcBef>
              <a:buClrTx/>
              <a:buSzTx/>
              <a:buFontTx/>
              <a:buNone/>
              <a:defRPr sz="2000"/>
            </a:lvl5pPr>
          </a:lstStyle>
          <a:p>
            <a:pPr lvl="0">
              <a:defRPr sz="1800"/>
            </a:pPr>
            <a:r>
              <a:rPr sz="2000"/>
              <a:t>Body Level One</a:t>
            </a:r>
            <a:endParaRPr sz="2000"/>
          </a:p>
          <a:p>
            <a:pPr lvl="1">
              <a:defRPr sz="1800"/>
            </a:pPr>
            <a:r>
              <a:rPr sz="2000"/>
              <a:t>Body Level Two</a:t>
            </a:r>
            <a:endParaRPr sz="2000"/>
          </a:p>
          <a:p>
            <a:pPr lvl="2">
              <a:defRPr sz="1800"/>
            </a:pPr>
            <a:r>
              <a:rPr sz="2000"/>
              <a:t>Body Level Three</a:t>
            </a:r>
            <a:endParaRPr sz="2000"/>
          </a:p>
          <a:p>
            <a:pPr lvl="3">
              <a:defRPr sz="1800"/>
            </a:pPr>
            <a:r>
              <a:rPr sz="2000"/>
              <a:t>Body Level Four</a:t>
            </a:r>
            <a:endParaRPr sz="2000"/>
          </a:p>
          <a:p>
            <a:pPr lvl="4">
              <a:defRPr sz="1800"/>
            </a:pPr>
            <a:r>
              <a:rPr sz="2000"/>
              <a:t>Body Level Five</a:t>
            </a:r>
          </a:p>
        </p:txBody>
      </p:sp>
      <p:sp>
        <p:nvSpPr>
          <p:cNvPr id="20" name="Shape 20"/>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22" name="Shape 22"/>
          <p:cNvSpPr/>
          <p:nvPr>
            <p:ph type="title"/>
          </p:nvPr>
        </p:nvSpPr>
        <p:spPr>
          <a:xfrm>
            <a:off x="457200" y="92076"/>
            <a:ext cx="7467600" cy="1508124"/>
          </a:xfrm>
          <a:prstGeom prst="rect">
            <a:avLst/>
          </a:prstGeom>
        </p:spPr>
        <p:txBody>
          <a:bodyPr/>
          <a:lstStyle/>
          <a:p>
            <a:pPr lvl="0">
              <a:defRPr sz="1800"/>
            </a:pPr>
            <a:r>
              <a:rPr sz="4600"/>
              <a:t>Title Text</a:t>
            </a:r>
          </a:p>
        </p:txBody>
      </p:sp>
      <p:sp>
        <p:nvSpPr>
          <p:cNvPr id="23" name="Shape 23"/>
          <p:cNvSpPr/>
          <p:nvPr>
            <p:ph type="body" idx="1"/>
          </p:nvPr>
        </p:nvSpPr>
        <p:spPr>
          <a:xfrm>
            <a:off x="457200" y="1600199"/>
            <a:ext cx="3657600" cy="5257801"/>
          </a:xfrm>
          <a:prstGeom prst="rect">
            <a:avLst/>
          </a:prstGeom>
        </p:spPr>
        <p:txBody>
          <a:bodyPr/>
          <a:lstStyle>
            <a:lvl1pPr marL="420623" indent="-384047">
              <a:spcBef>
                <a:spcPts val="600"/>
              </a:spcBef>
              <a:defRPr sz="2600"/>
            </a:lvl1pPr>
            <a:lvl2pPr marL="772252" indent="-324196">
              <a:spcBef>
                <a:spcPts val="600"/>
              </a:spcBef>
              <a:defRPr sz="2600"/>
            </a:lvl2pPr>
            <a:lvl3pPr marL="1082649" indent="-332841">
              <a:spcBef>
                <a:spcPts val="600"/>
              </a:spcBef>
              <a:defRPr sz="2600"/>
            </a:lvl3pPr>
            <a:lvl4pPr marL="1385824" indent="-343408">
              <a:spcBef>
                <a:spcPts val="600"/>
              </a:spcBef>
              <a:defRPr sz="2600"/>
            </a:lvl4pPr>
            <a:lvl5pPr marL="1571752" indent="-264160">
              <a:spcBef>
                <a:spcPts val="600"/>
              </a:spcBef>
              <a:defRPr sz="2600"/>
            </a:lvl5pPr>
          </a:lstStyle>
          <a:p>
            <a:pPr lvl="0">
              <a:defRPr sz="1800"/>
            </a:pPr>
            <a:r>
              <a:rPr sz="2600"/>
              <a:t>Body Level One</a:t>
            </a:r>
            <a:endParaRPr sz="2600"/>
          </a:p>
          <a:p>
            <a:pPr lvl="1">
              <a:defRPr sz="1800"/>
            </a:pPr>
            <a:r>
              <a:rPr sz="2600"/>
              <a:t>Body Level Two</a:t>
            </a:r>
            <a:endParaRPr sz="2600"/>
          </a:p>
          <a:p>
            <a:pPr lvl="2">
              <a:defRPr sz="1800"/>
            </a:pPr>
            <a:r>
              <a:rPr sz="2600"/>
              <a:t>Body Level Three</a:t>
            </a:r>
            <a:endParaRPr sz="2600"/>
          </a:p>
          <a:p>
            <a:pPr lvl="3">
              <a:defRPr sz="1800"/>
            </a:pPr>
            <a:r>
              <a:rPr sz="2600"/>
              <a:t>Body Level Four</a:t>
            </a:r>
            <a:endParaRPr sz="2600"/>
          </a:p>
          <a:p>
            <a:pPr lvl="4">
              <a:defRPr sz="1800"/>
            </a:pPr>
            <a:r>
              <a:rPr sz="2600"/>
              <a:t>Body Level Five</a:t>
            </a:r>
          </a:p>
        </p:txBody>
      </p:sp>
      <p:sp>
        <p:nvSpPr>
          <p:cNvPr id="24" name="Shape 2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Comparison">
    <p:spTree>
      <p:nvGrpSpPr>
        <p:cNvPr id="1" name=""/>
        <p:cNvGrpSpPr/>
        <p:nvPr/>
      </p:nvGrpSpPr>
      <p:grpSpPr>
        <a:xfrm>
          <a:off x="0" y="0"/>
          <a:ext cx="0" cy="0"/>
          <a:chOff x="0" y="0"/>
          <a:chExt cx="0" cy="0"/>
        </a:xfrm>
      </p:grpSpPr>
      <p:sp>
        <p:nvSpPr>
          <p:cNvPr id="26" name="Shape 26"/>
          <p:cNvSpPr/>
          <p:nvPr>
            <p:ph type="title"/>
          </p:nvPr>
        </p:nvSpPr>
        <p:spPr>
          <a:xfrm>
            <a:off x="457200" y="0"/>
            <a:ext cx="8229600" cy="1689100"/>
          </a:xfrm>
          <a:prstGeom prst="rect">
            <a:avLst/>
          </a:prstGeom>
        </p:spPr>
        <p:txBody>
          <a:bodyPr/>
          <a:lstStyle/>
          <a:p>
            <a:pPr lvl="0">
              <a:defRPr sz="1800"/>
            </a:pPr>
            <a:r>
              <a:rPr sz="4600"/>
              <a:t>Title Text</a:t>
            </a:r>
          </a:p>
        </p:txBody>
      </p:sp>
      <p:sp>
        <p:nvSpPr>
          <p:cNvPr id="27" name="Shape 27"/>
          <p:cNvSpPr/>
          <p:nvPr>
            <p:ph type="body" idx="1"/>
          </p:nvPr>
        </p:nvSpPr>
        <p:spPr>
          <a:xfrm>
            <a:off x="457200" y="5486400"/>
            <a:ext cx="4040188" cy="1371600"/>
          </a:xfrm>
          <a:prstGeom prst="rect">
            <a:avLst/>
          </a:prstGeom>
        </p:spPr>
        <p:txBody>
          <a:bodyPr/>
          <a:lstStyle>
            <a:lvl1pPr marL="0" indent="0">
              <a:spcBef>
                <a:spcPts val="500"/>
              </a:spcBef>
              <a:buClrTx/>
              <a:buSzTx/>
              <a:buFontTx/>
              <a:buNone/>
              <a:defRPr sz="2400">
                <a:solidFill>
                  <a:srgbClr val="629DD1"/>
                </a:solidFill>
                <a:latin typeface="Arial Bold"/>
                <a:ea typeface="Arial Bold"/>
                <a:cs typeface="Arial Bold"/>
                <a:sym typeface="Arial Bold"/>
              </a:defRPr>
            </a:lvl1pPr>
            <a:lvl2pPr marL="0" indent="448055">
              <a:spcBef>
                <a:spcPts val="500"/>
              </a:spcBef>
              <a:buClrTx/>
              <a:buSzTx/>
              <a:buFontTx/>
              <a:buNone/>
              <a:defRPr sz="2400">
                <a:solidFill>
                  <a:srgbClr val="629DD1"/>
                </a:solidFill>
                <a:latin typeface="Arial Bold"/>
                <a:ea typeface="Arial Bold"/>
                <a:cs typeface="Arial Bold"/>
                <a:sym typeface="Arial Bold"/>
              </a:defRPr>
            </a:lvl2pPr>
            <a:lvl3pPr marL="0" indent="749807">
              <a:spcBef>
                <a:spcPts val="500"/>
              </a:spcBef>
              <a:buClrTx/>
              <a:buSzTx/>
              <a:buFontTx/>
              <a:buNone/>
              <a:defRPr sz="2400">
                <a:solidFill>
                  <a:srgbClr val="629DD1"/>
                </a:solidFill>
                <a:latin typeface="Arial Bold"/>
                <a:ea typeface="Arial Bold"/>
                <a:cs typeface="Arial Bold"/>
                <a:sym typeface="Arial Bold"/>
              </a:defRPr>
            </a:lvl3pPr>
            <a:lvl4pPr marL="0" indent="1042416">
              <a:spcBef>
                <a:spcPts val="500"/>
              </a:spcBef>
              <a:buClrTx/>
              <a:buSzTx/>
              <a:buFontTx/>
              <a:buNone/>
              <a:defRPr sz="2400">
                <a:solidFill>
                  <a:srgbClr val="629DD1"/>
                </a:solidFill>
                <a:latin typeface="Arial Bold"/>
                <a:ea typeface="Arial Bold"/>
                <a:cs typeface="Arial Bold"/>
                <a:sym typeface="Arial Bold"/>
              </a:defRPr>
            </a:lvl4pPr>
            <a:lvl5pPr marL="0" indent="1307591">
              <a:spcBef>
                <a:spcPts val="500"/>
              </a:spcBef>
              <a:buClrTx/>
              <a:buSzTx/>
              <a:buFontTx/>
              <a:buNone/>
              <a:defRPr sz="2400">
                <a:solidFill>
                  <a:srgbClr val="629DD1"/>
                </a:solidFill>
                <a:latin typeface="Arial Bold"/>
                <a:ea typeface="Arial Bold"/>
                <a:cs typeface="Arial Bold"/>
                <a:sym typeface="Arial Bold"/>
              </a:defRPr>
            </a:lvl5pPr>
          </a:lstStyle>
          <a:p>
            <a:pPr lvl="0">
              <a:defRPr sz="1800">
                <a:solidFill>
                  <a:srgbClr val="000000"/>
                </a:solidFill>
              </a:defRPr>
            </a:pPr>
            <a:r>
              <a:rPr sz="2400">
                <a:solidFill>
                  <a:srgbClr val="629DD1"/>
                </a:solidFill>
              </a:rPr>
              <a:t>Body Level One</a:t>
            </a:r>
            <a:endParaRPr sz="2400">
              <a:solidFill>
                <a:srgbClr val="629DD1"/>
              </a:solidFill>
            </a:endParaRPr>
          </a:p>
          <a:p>
            <a:pPr lvl="1">
              <a:defRPr sz="1800">
                <a:solidFill>
                  <a:srgbClr val="000000"/>
                </a:solidFill>
              </a:defRPr>
            </a:pPr>
            <a:r>
              <a:rPr sz="2400">
                <a:solidFill>
                  <a:srgbClr val="629DD1"/>
                </a:solidFill>
              </a:rPr>
              <a:t>Body Level Two</a:t>
            </a:r>
            <a:endParaRPr sz="2400">
              <a:solidFill>
                <a:srgbClr val="629DD1"/>
              </a:solidFill>
            </a:endParaRPr>
          </a:p>
          <a:p>
            <a:pPr lvl="2">
              <a:defRPr sz="1800">
                <a:solidFill>
                  <a:srgbClr val="000000"/>
                </a:solidFill>
              </a:defRPr>
            </a:pPr>
            <a:r>
              <a:rPr sz="2400">
                <a:solidFill>
                  <a:srgbClr val="629DD1"/>
                </a:solidFill>
              </a:rPr>
              <a:t>Body Level Three</a:t>
            </a:r>
            <a:endParaRPr sz="2400">
              <a:solidFill>
                <a:srgbClr val="629DD1"/>
              </a:solidFill>
            </a:endParaRPr>
          </a:p>
          <a:p>
            <a:pPr lvl="3">
              <a:defRPr sz="1800">
                <a:solidFill>
                  <a:srgbClr val="000000"/>
                </a:solidFill>
              </a:defRPr>
            </a:pPr>
            <a:r>
              <a:rPr sz="2400">
                <a:solidFill>
                  <a:srgbClr val="629DD1"/>
                </a:solidFill>
              </a:rPr>
              <a:t>Body Level Four</a:t>
            </a:r>
            <a:endParaRPr sz="2400">
              <a:solidFill>
                <a:srgbClr val="629DD1"/>
              </a:solidFill>
            </a:endParaRPr>
          </a:p>
          <a:p>
            <a:pPr lvl="4">
              <a:defRPr sz="1800">
                <a:solidFill>
                  <a:srgbClr val="000000"/>
                </a:solidFill>
              </a:defRPr>
            </a:pPr>
            <a:r>
              <a:rPr sz="2400">
                <a:solidFill>
                  <a:srgbClr val="629DD1"/>
                </a:solidFill>
              </a:rPr>
              <a:t>Body Level Five</a:t>
            </a:r>
          </a:p>
        </p:txBody>
      </p:sp>
      <p:sp>
        <p:nvSpPr>
          <p:cNvPr id="28" name="Shape 28"/>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30" name="Shape 30"/>
          <p:cNvSpPr/>
          <p:nvPr>
            <p:ph type="title"/>
          </p:nvPr>
        </p:nvSpPr>
        <p:spPr>
          <a:xfrm>
            <a:off x="457200" y="91439"/>
            <a:ext cx="7470648" cy="1508761"/>
          </a:xfrm>
          <a:prstGeom prst="rect">
            <a:avLst/>
          </a:prstGeom>
        </p:spPr>
        <p:txBody>
          <a:bodyPr/>
          <a:lstStyle/>
          <a:p>
            <a:pPr lvl="0">
              <a:defRPr sz="1800"/>
            </a:pPr>
            <a:r>
              <a:rPr sz="4600"/>
              <a:t>Title Text</a:t>
            </a:r>
          </a:p>
        </p:txBody>
      </p:sp>
      <p:sp>
        <p:nvSpPr>
          <p:cNvPr id="31" name="Shape 31"/>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33" name="Shape 33"/>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35" name="Shape 35"/>
          <p:cNvSpPr/>
          <p:nvPr>
            <p:ph type="title"/>
          </p:nvPr>
        </p:nvSpPr>
        <p:spPr>
          <a:xfrm>
            <a:off x="457200" y="1185528"/>
            <a:ext cx="3200400" cy="2444750"/>
          </a:xfrm>
          <a:prstGeom prst="rect">
            <a:avLst/>
          </a:prstGeom>
        </p:spPr>
        <p:txBody>
          <a:bodyPr lIns="0" tIns="0" rIns="0" bIns="0" anchor="t"/>
          <a:lstStyle>
            <a:lvl1pPr>
              <a:defRPr b="1" sz="1800">
                <a:solidFill>
                  <a:srgbClr val="629DD1"/>
                </a:solidFill>
              </a:defRPr>
            </a:lvl1pPr>
          </a:lstStyle>
          <a:p>
            <a:pPr lvl="0">
              <a:defRPr b="0">
                <a:solidFill>
                  <a:srgbClr val="000000"/>
                </a:solidFill>
              </a:defRPr>
            </a:pPr>
            <a:r>
              <a:rPr b="1">
                <a:solidFill>
                  <a:srgbClr val="629DD1"/>
                </a:solidFill>
              </a:rPr>
              <a:t>Title Text</a:t>
            </a:r>
          </a:p>
        </p:txBody>
      </p:sp>
      <p:sp>
        <p:nvSpPr>
          <p:cNvPr id="36" name="Shape 36"/>
          <p:cNvSpPr/>
          <p:nvPr>
            <p:ph type="body" idx="1"/>
          </p:nvPr>
        </p:nvSpPr>
        <p:spPr>
          <a:xfrm>
            <a:off x="457200" y="0"/>
            <a:ext cx="2743200" cy="1128824"/>
          </a:xfrm>
          <a:prstGeom prst="rect">
            <a:avLst/>
          </a:prstGeom>
        </p:spPr>
        <p:txBody>
          <a:bodyPr lIns="0" tIns="0" rIns="0" bIns="0" anchor="b"/>
          <a:lstStyle>
            <a:lvl1pPr marL="0" indent="0">
              <a:spcBef>
                <a:spcPts val="300"/>
              </a:spcBef>
              <a:buClrTx/>
              <a:buSzTx/>
              <a:buFontTx/>
              <a:buNone/>
              <a:defRPr sz="1400"/>
            </a:lvl1pPr>
            <a:lvl2pPr marL="0" indent="448055">
              <a:spcBef>
                <a:spcPts val="300"/>
              </a:spcBef>
              <a:buClrTx/>
              <a:buSzTx/>
              <a:buFontTx/>
              <a:buNone/>
              <a:defRPr sz="1400"/>
            </a:lvl2pPr>
            <a:lvl3pPr marL="0" indent="749807">
              <a:spcBef>
                <a:spcPts val="300"/>
              </a:spcBef>
              <a:buClrTx/>
              <a:buSzTx/>
              <a:buFontTx/>
              <a:buNone/>
              <a:defRPr sz="1400"/>
            </a:lvl3pPr>
            <a:lvl4pPr marL="0" indent="1042416">
              <a:spcBef>
                <a:spcPts val="300"/>
              </a:spcBef>
              <a:buClrTx/>
              <a:buSzTx/>
              <a:buFontTx/>
              <a:buNone/>
              <a:defRPr sz="1400"/>
            </a:lvl4pPr>
            <a:lvl5pPr marL="0" indent="1307591">
              <a:spcBef>
                <a:spcPts val="300"/>
              </a:spcBef>
              <a:buClrTx/>
              <a:buSzTx/>
              <a:buFontTx/>
              <a:buNone/>
              <a:defRPr sz="1400"/>
            </a:lvl5pPr>
          </a:lstStyle>
          <a:p>
            <a:pPr lvl="0">
              <a:defRPr sz="1800"/>
            </a:pPr>
            <a:r>
              <a:rPr sz="1400"/>
              <a:t>Body Level One</a:t>
            </a:r>
            <a:endParaRPr sz="1400"/>
          </a:p>
          <a:p>
            <a:pPr lvl="1">
              <a:defRPr sz="1800"/>
            </a:pPr>
            <a:r>
              <a:rPr sz="1400"/>
              <a:t>Body Level Two</a:t>
            </a:r>
            <a:endParaRPr sz="1400"/>
          </a:p>
          <a:p>
            <a:pPr lvl="2">
              <a:defRPr sz="1800"/>
            </a:pPr>
            <a:r>
              <a:rPr sz="1400"/>
              <a:t>Body Level Three</a:t>
            </a:r>
            <a:endParaRPr sz="1400"/>
          </a:p>
          <a:p>
            <a:pPr lvl="3">
              <a:defRPr sz="1800"/>
            </a:pPr>
            <a:r>
              <a:rPr sz="1400"/>
              <a:t>Body Level Four</a:t>
            </a:r>
            <a:endParaRPr sz="1400"/>
          </a:p>
          <a:p>
            <a:pPr lvl="4">
              <a:defRPr sz="1800"/>
            </a:pPr>
            <a:r>
              <a:rPr sz="1400"/>
              <a:t>Body Level Five</a:t>
            </a:r>
          </a:p>
        </p:txBody>
      </p:sp>
      <p:sp>
        <p:nvSpPr>
          <p:cNvPr id="37" name="Shape 37"/>
          <p:cNvSpPr/>
          <p:nvPr>
            <p:ph type="sldNum" sz="quarter" idx="2"/>
          </p:nvPr>
        </p:nvSpPr>
        <p:spPr>
          <a:xfrm>
            <a:off x="8156448" y="6651643"/>
            <a:ext cx="762000" cy="135546"/>
          </a:xfrm>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Picture with Caption">
    <p:spTree>
      <p:nvGrpSpPr>
        <p:cNvPr id="1" name=""/>
        <p:cNvGrpSpPr/>
        <p:nvPr/>
      </p:nvGrpSpPr>
      <p:grpSpPr>
        <a:xfrm>
          <a:off x="0" y="0"/>
          <a:ext cx="0" cy="0"/>
          <a:chOff x="0" y="0"/>
          <a:chExt cx="0" cy="0"/>
        </a:xfrm>
      </p:grpSpPr>
      <p:sp>
        <p:nvSpPr>
          <p:cNvPr id="39" name="Shape 39"/>
          <p:cNvSpPr/>
          <p:nvPr>
            <p:ph type="title"/>
          </p:nvPr>
        </p:nvSpPr>
        <p:spPr>
          <a:xfrm>
            <a:off x="5556732" y="0"/>
            <a:ext cx="3053868" cy="2959517"/>
          </a:xfrm>
          <a:prstGeom prst="rect">
            <a:avLst/>
          </a:prstGeom>
        </p:spPr>
        <p:txBody>
          <a:bodyPr anchor="b"/>
          <a:lstStyle>
            <a:lvl1pPr>
              <a:defRPr b="1" sz="2200">
                <a:solidFill>
                  <a:srgbClr val="629DD1"/>
                </a:solidFill>
              </a:defRPr>
            </a:lvl1pPr>
          </a:lstStyle>
          <a:p>
            <a:pPr lvl="0">
              <a:defRPr b="0" sz="1800">
                <a:solidFill>
                  <a:srgbClr val="000000"/>
                </a:solidFill>
              </a:defRPr>
            </a:pPr>
            <a:r>
              <a:rPr b="1" sz="2200">
                <a:solidFill>
                  <a:srgbClr val="629DD1"/>
                </a:solidFill>
              </a:rPr>
              <a:t>Title Text</a:t>
            </a:r>
          </a:p>
        </p:txBody>
      </p:sp>
      <p:sp>
        <p:nvSpPr>
          <p:cNvPr id="40" name="Shape 40"/>
          <p:cNvSpPr/>
          <p:nvPr>
            <p:ph type="body" idx="1"/>
          </p:nvPr>
        </p:nvSpPr>
        <p:spPr>
          <a:xfrm>
            <a:off x="5556733" y="2998765"/>
            <a:ext cx="3053867" cy="3859235"/>
          </a:xfrm>
          <a:prstGeom prst="rect">
            <a:avLst/>
          </a:prstGeom>
        </p:spPr>
        <p:txBody>
          <a:bodyPr/>
          <a:lstStyle>
            <a:lvl1pPr marL="0" indent="0">
              <a:spcBef>
                <a:spcPts val="200"/>
              </a:spcBef>
              <a:buClrTx/>
              <a:buSzTx/>
              <a:buFontTx/>
              <a:buNone/>
              <a:defRPr sz="1200"/>
            </a:lvl1pPr>
            <a:lvl2pPr marL="0" indent="448055">
              <a:spcBef>
                <a:spcPts val="200"/>
              </a:spcBef>
              <a:buClrTx/>
              <a:buSzTx/>
              <a:buFontTx/>
              <a:buNone/>
              <a:defRPr sz="1200"/>
            </a:lvl2pPr>
            <a:lvl3pPr marL="0" indent="749807">
              <a:spcBef>
                <a:spcPts val="200"/>
              </a:spcBef>
              <a:buClrTx/>
              <a:buSzTx/>
              <a:buFontTx/>
              <a:buNone/>
              <a:defRPr sz="1200"/>
            </a:lvl3pPr>
            <a:lvl4pPr marL="0" indent="1042416">
              <a:spcBef>
                <a:spcPts val="200"/>
              </a:spcBef>
              <a:buClrTx/>
              <a:buSzTx/>
              <a:buFontTx/>
              <a:buNone/>
              <a:defRPr sz="1200"/>
            </a:lvl4pPr>
            <a:lvl5pPr marL="0" indent="1307591">
              <a:spcBef>
                <a:spcPts val="200"/>
              </a:spcBef>
              <a:buClrTx/>
              <a:buSzTx/>
              <a:buFontTx/>
              <a:buNone/>
              <a:defRPr sz="1200"/>
            </a:lvl5pPr>
          </a:lstStyle>
          <a:p>
            <a:pPr lvl="0">
              <a:defRPr sz="1800"/>
            </a:pPr>
            <a:r>
              <a:rPr sz="1200"/>
              <a:t>Body Level One</a:t>
            </a:r>
            <a:endParaRPr sz="1200"/>
          </a:p>
          <a:p>
            <a:pPr lvl="1">
              <a:defRPr sz="1800"/>
            </a:pPr>
            <a:r>
              <a:rPr sz="1200"/>
              <a:t>Body Level Two</a:t>
            </a:r>
            <a:endParaRPr sz="1200"/>
          </a:p>
          <a:p>
            <a:pPr lvl="2">
              <a:defRPr sz="1800"/>
            </a:pPr>
            <a:r>
              <a:rPr sz="1200"/>
              <a:t>Body Level Three</a:t>
            </a:r>
            <a:endParaRPr sz="1200"/>
          </a:p>
          <a:p>
            <a:pPr lvl="3">
              <a:defRPr sz="1800"/>
            </a:pPr>
            <a:r>
              <a:rPr sz="1200"/>
              <a:t>Body Level Four</a:t>
            </a:r>
            <a:endParaRPr sz="1200"/>
          </a:p>
          <a:p>
            <a:pPr lvl="4">
              <a:defRPr sz="1800"/>
            </a:pPr>
            <a:r>
              <a:rPr sz="1200"/>
              <a:t>Body Level Five</a:t>
            </a:r>
          </a:p>
        </p:txBody>
      </p:sp>
      <p:sp>
        <p:nvSpPr>
          <p:cNvPr id="41" name="Shape 41"/>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BDD7FF"/>
            </a:gs>
            <a:gs pos="100000">
              <a:srgbClr val="5E7BA8"/>
            </a:gs>
          </a:gsLst>
          <a:path path="circle">
            <a:fillToRect l="50000" t="50000" r="50000" b="50000"/>
          </a:path>
        </a:gradFill>
      </p:bgPr>
    </p:bg>
    <p:spTree>
      <p:nvGrpSpPr>
        <p:cNvPr id="1" name=""/>
        <p:cNvGrpSpPr/>
        <p:nvPr/>
      </p:nvGrpSpPr>
      <p:grpSpPr>
        <a:xfrm>
          <a:off x="0" y="0"/>
          <a:ext cx="0" cy="0"/>
          <a:chOff x="0" y="0"/>
          <a:chExt cx="0" cy="0"/>
        </a:xfrm>
      </p:grpSpPr>
      <p:sp>
        <p:nvSpPr>
          <p:cNvPr id="2" name="Shape 2"/>
          <p:cNvSpPr/>
          <p:nvPr/>
        </p:nvSpPr>
        <p:spPr>
          <a:xfrm>
            <a:off x="0" y="4584908"/>
            <a:ext cx="9144000" cy="22801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7299"/>
                </a:moveTo>
                <a:lnTo>
                  <a:pt x="0" y="21600"/>
                </a:lnTo>
                <a:lnTo>
                  <a:pt x="21600" y="21600"/>
                </a:lnTo>
                <a:lnTo>
                  <a:pt x="21600" y="0"/>
                </a:lnTo>
                <a:cubicBezTo>
                  <a:pt x="12075" y="19571"/>
                  <a:pt x="8438" y="18598"/>
                  <a:pt x="0" y="17299"/>
                </a:cubicBezTo>
                <a:close/>
              </a:path>
            </a:pathLst>
          </a:custGeom>
          <a:solidFill>
            <a:srgbClr val="FFFFFF">
              <a:alpha val="45000"/>
            </a:srgbClr>
          </a:solidFill>
          <a:ln w="12700">
            <a:miter lim="400000"/>
          </a:ln>
          <a:effectLst>
            <a:outerShdw sx="100000" sy="100000" kx="0" ky="0" algn="b" rotWithShape="0" blurRad="50800" dist="44450" dir="16200000">
              <a:srgbClr val="000000">
                <a:alpha val="35000"/>
              </a:srgbClr>
            </a:outerShdw>
          </a:effectLst>
        </p:spPr>
        <p:txBody>
          <a:bodyPr lIns="0" tIns="0" rIns="0" bIns="0"/>
          <a:lstStyle/>
          <a:p>
            <a:pPr lvl="0"/>
          </a:p>
        </p:txBody>
      </p:sp>
      <p:sp>
        <p:nvSpPr>
          <p:cNvPr id="3" name="Shape 3"/>
          <p:cNvSpPr/>
          <p:nvPr>
            <p:ph type="title"/>
          </p:nvPr>
        </p:nvSpPr>
        <p:spPr>
          <a:xfrm>
            <a:off x="6629400" y="0"/>
            <a:ext cx="2057400" cy="6400802"/>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lvl="0">
              <a:defRPr sz="1800"/>
            </a:pPr>
            <a:r>
              <a:rPr sz="4600"/>
              <a:t>Title Text</a:t>
            </a:r>
          </a:p>
        </p:txBody>
      </p:sp>
      <p:sp>
        <p:nvSpPr>
          <p:cNvPr id="4" name="Shape 4"/>
          <p:cNvSpPr/>
          <p:nvPr>
            <p:ph type="body" idx="1"/>
          </p:nvPr>
        </p:nvSpPr>
        <p:spPr>
          <a:xfrm>
            <a:off x="457200" y="274638"/>
            <a:ext cx="6019800" cy="6583362"/>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lvl="0">
              <a:defRPr sz="1800"/>
            </a:pPr>
            <a:r>
              <a:rPr sz="3000"/>
              <a:t>Body Level One</a:t>
            </a:r>
            <a:endParaRPr sz="3000"/>
          </a:p>
          <a:p>
            <a:pPr lvl="1">
              <a:defRPr sz="1800"/>
            </a:pPr>
            <a:r>
              <a:rPr sz="3000"/>
              <a:t>Body Level Two</a:t>
            </a:r>
            <a:endParaRPr sz="3000"/>
          </a:p>
          <a:p>
            <a:pPr lvl="2">
              <a:defRPr sz="1800"/>
            </a:pPr>
            <a:r>
              <a:rPr sz="3000"/>
              <a:t>Body Level Three</a:t>
            </a:r>
            <a:endParaRPr sz="3000"/>
          </a:p>
          <a:p>
            <a:pPr lvl="3">
              <a:defRPr sz="1800"/>
            </a:pPr>
            <a:r>
              <a:rPr sz="3000"/>
              <a:t>Body Level Four</a:t>
            </a:r>
            <a:endParaRPr sz="3000"/>
          </a:p>
          <a:p>
            <a:pPr lvl="4">
              <a:defRPr sz="1800"/>
            </a:pPr>
            <a:r>
              <a:rPr sz="3000"/>
              <a:t>Body Level Five</a:t>
            </a:r>
          </a:p>
        </p:txBody>
      </p:sp>
      <p:sp>
        <p:nvSpPr>
          <p:cNvPr id="5" name="Shape 5"/>
          <p:cNvSpPr/>
          <p:nvPr>
            <p:ph type="sldNum" sz="quarter" idx="2"/>
          </p:nvPr>
        </p:nvSpPr>
        <p:spPr>
          <a:xfrm>
            <a:off x="8153400" y="6651643"/>
            <a:ext cx="762000" cy="135546"/>
          </a:xfrm>
          <a:prstGeom prst="rect">
            <a:avLst/>
          </a:prstGeom>
          <a:ln w="12700">
            <a:miter lim="400000"/>
          </a:ln>
        </p:spPr>
        <p:txBody>
          <a:bodyPr lIns="0" tIns="0" rIns="0" bIns="0" anchor="b">
            <a:spAutoFit/>
          </a:bodyPr>
          <a:lstStyle>
            <a:lvl1pPr algn="r">
              <a:defRPr sz="1000">
                <a:solidFill>
                  <a:srgbClr val="1A1D3C"/>
                </a:solidFill>
              </a:defRPr>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spd="med" advClick="1"/>
  <p:txStyles>
    <p:titleStyle>
      <a:lvl1pPr>
        <a:defRPr sz="4600">
          <a:latin typeface="Franklin Gothic Book"/>
          <a:ea typeface="Franklin Gothic Book"/>
          <a:cs typeface="Franklin Gothic Book"/>
          <a:sym typeface="Franklin Gothic Book"/>
        </a:defRPr>
      </a:lvl1pPr>
      <a:lvl2pPr>
        <a:defRPr sz="4600">
          <a:latin typeface="Franklin Gothic Book"/>
          <a:ea typeface="Franklin Gothic Book"/>
          <a:cs typeface="Franklin Gothic Book"/>
          <a:sym typeface="Franklin Gothic Book"/>
        </a:defRPr>
      </a:lvl2pPr>
      <a:lvl3pPr>
        <a:defRPr sz="4600">
          <a:latin typeface="Franklin Gothic Book"/>
          <a:ea typeface="Franklin Gothic Book"/>
          <a:cs typeface="Franklin Gothic Book"/>
          <a:sym typeface="Franklin Gothic Book"/>
        </a:defRPr>
      </a:lvl3pPr>
      <a:lvl4pPr>
        <a:defRPr sz="4600">
          <a:latin typeface="Franklin Gothic Book"/>
          <a:ea typeface="Franklin Gothic Book"/>
          <a:cs typeface="Franklin Gothic Book"/>
          <a:sym typeface="Franklin Gothic Book"/>
        </a:defRPr>
      </a:lvl4pPr>
      <a:lvl5pPr>
        <a:defRPr sz="4600">
          <a:latin typeface="Franklin Gothic Book"/>
          <a:ea typeface="Franklin Gothic Book"/>
          <a:cs typeface="Franklin Gothic Book"/>
          <a:sym typeface="Franklin Gothic Book"/>
        </a:defRPr>
      </a:lvl5pPr>
      <a:lvl6pPr>
        <a:defRPr sz="4600">
          <a:latin typeface="Franklin Gothic Book"/>
          <a:ea typeface="Franklin Gothic Book"/>
          <a:cs typeface="Franklin Gothic Book"/>
          <a:sym typeface="Franklin Gothic Book"/>
        </a:defRPr>
      </a:lvl6pPr>
      <a:lvl7pPr>
        <a:defRPr sz="4600">
          <a:latin typeface="Franklin Gothic Book"/>
          <a:ea typeface="Franklin Gothic Book"/>
          <a:cs typeface="Franklin Gothic Book"/>
          <a:sym typeface="Franklin Gothic Book"/>
        </a:defRPr>
      </a:lvl7pPr>
      <a:lvl8pPr>
        <a:defRPr sz="4600">
          <a:latin typeface="Franklin Gothic Book"/>
          <a:ea typeface="Franklin Gothic Book"/>
          <a:cs typeface="Franklin Gothic Book"/>
          <a:sym typeface="Franklin Gothic Book"/>
        </a:defRPr>
      </a:lvl8pPr>
      <a:lvl9pPr>
        <a:defRPr sz="4600">
          <a:latin typeface="Franklin Gothic Book"/>
          <a:ea typeface="Franklin Gothic Book"/>
          <a:cs typeface="Franklin Gothic Book"/>
          <a:sym typeface="Franklin Gothic Book"/>
        </a:defRPr>
      </a:lvl9pPr>
    </p:titleStyle>
    <p:bodyStyle>
      <a:lvl1pPr marL="420623" indent="-384047">
        <a:spcBef>
          <a:spcPts val="700"/>
        </a:spcBef>
        <a:buClr>
          <a:srgbClr val="629DD1"/>
        </a:buClr>
        <a:buSzPct val="80000"/>
        <a:buFont typeface="Wingdings 2"/>
        <a:buChar char="⦿"/>
        <a:defRPr sz="3000">
          <a:latin typeface="Arial"/>
          <a:ea typeface="Arial"/>
          <a:cs typeface="Arial"/>
          <a:sym typeface="Arial"/>
        </a:defRPr>
      </a:lvl1pPr>
      <a:lvl2pPr marL="764579" indent="-316523">
        <a:spcBef>
          <a:spcPts val="700"/>
        </a:spcBef>
        <a:buClr>
          <a:srgbClr val="629DD1"/>
        </a:buClr>
        <a:buSzPct val="90000"/>
        <a:buFont typeface="Wingdings 2"/>
        <a:buChar char="●"/>
        <a:defRPr sz="3000">
          <a:latin typeface="Arial"/>
          <a:ea typeface="Arial"/>
          <a:cs typeface="Arial"/>
          <a:sym typeface="Arial"/>
        </a:defRPr>
      </a:lvl2pPr>
      <a:lvl3pPr marL="1069847" indent="-320040">
        <a:spcBef>
          <a:spcPts val="700"/>
        </a:spcBef>
        <a:buClr>
          <a:srgbClr val="629DD1"/>
        </a:buClr>
        <a:buSzPct val="85000"/>
        <a:buFont typeface="Wingdings 2"/>
        <a:buChar char="○"/>
        <a:defRPr sz="3000">
          <a:latin typeface="Arial"/>
          <a:ea typeface="Arial"/>
          <a:cs typeface="Arial"/>
          <a:sym typeface="Arial"/>
        </a:defRPr>
      </a:lvl3pPr>
      <a:lvl4pPr marL="1399032" indent="-356616">
        <a:spcBef>
          <a:spcPts val="700"/>
        </a:spcBef>
        <a:buClr>
          <a:srgbClr val="629DD1"/>
        </a:buClr>
        <a:buSzPct val="90000"/>
        <a:buFont typeface="Wingdings 2"/>
        <a:buChar char="●"/>
        <a:defRPr sz="3000">
          <a:latin typeface="Arial"/>
          <a:ea typeface="Arial"/>
          <a:cs typeface="Arial"/>
          <a:sym typeface="Arial"/>
        </a:defRPr>
      </a:lvl4pPr>
      <a:lvl5pPr marL="1581911" indent="-274319">
        <a:spcBef>
          <a:spcPts val="700"/>
        </a:spcBef>
        <a:buClr>
          <a:srgbClr val="629DD1"/>
        </a:buClr>
        <a:buSzPct val="100000"/>
        <a:buFont typeface="Wingdings 2"/>
        <a:buChar char="-"/>
        <a:defRPr sz="3000">
          <a:latin typeface="Arial"/>
          <a:ea typeface="Arial"/>
          <a:cs typeface="Arial"/>
          <a:sym typeface="Arial"/>
        </a:defRPr>
      </a:lvl5pPr>
      <a:lvl6pPr marL="1792223" indent="-274319">
        <a:spcBef>
          <a:spcPts val="700"/>
        </a:spcBef>
        <a:buClr>
          <a:srgbClr val="629DD1"/>
        </a:buClr>
        <a:buSzPct val="100000"/>
        <a:buFont typeface="Wingdings 2"/>
        <a:buChar char="-"/>
        <a:defRPr sz="3000">
          <a:latin typeface="Arial"/>
          <a:ea typeface="Arial"/>
          <a:cs typeface="Arial"/>
          <a:sym typeface="Arial"/>
        </a:defRPr>
      </a:lvl6pPr>
      <a:lvl7pPr marL="2042159" indent="-304799">
        <a:spcBef>
          <a:spcPts val="700"/>
        </a:spcBef>
        <a:buClr>
          <a:srgbClr val="629DD1"/>
        </a:buClr>
        <a:buSzPct val="100000"/>
        <a:buFont typeface="Wingdings 2"/>
        <a:buChar char="•"/>
        <a:defRPr sz="3000">
          <a:latin typeface="Arial"/>
          <a:ea typeface="Arial"/>
          <a:cs typeface="Arial"/>
          <a:sym typeface="Arial"/>
        </a:defRPr>
      </a:lvl7pPr>
      <a:lvl8pPr marL="2299715" indent="-342899">
        <a:spcBef>
          <a:spcPts val="700"/>
        </a:spcBef>
        <a:buClr>
          <a:srgbClr val="629DD1"/>
        </a:buClr>
        <a:buSzPct val="100000"/>
        <a:buFont typeface="Wingdings 2"/>
        <a:buChar char="▪"/>
        <a:defRPr sz="3000">
          <a:latin typeface="Arial"/>
          <a:ea typeface="Arial"/>
          <a:cs typeface="Arial"/>
          <a:sym typeface="Arial"/>
        </a:defRPr>
      </a:lvl8pPr>
      <a:lvl9pPr marL="2491739" indent="-342899">
        <a:spcBef>
          <a:spcPts val="700"/>
        </a:spcBef>
        <a:buClr>
          <a:srgbClr val="629DD1"/>
        </a:buClr>
        <a:buSzPct val="100000"/>
        <a:buFont typeface="Wingdings 2"/>
        <a:buChar char="•"/>
        <a:defRPr sz="3000">
          <a:latin typeface="Arial"/>
          <a:ea typeface="Arial"/>
          <a:cs typeface="Arial"/>
          <a:sym typeface="Arial"/>
        </a:defRPr>
      </a:lvl9pPr>
    </p:bodyStyle>
    <p:otherStyle>
      <a:lvl1pPr algn="r" defTabSz="457200">
        <a:defRPr sz="1000">
          <a:solidFill>
            <a:schemeClr val="tx1"/>
          </a:solidFill>
          <a:latin typeface="+mn-lt"/>
          <a:ea typeface="+mn-ea"/>
          <a:cs typeface="+mn-cs"/>
          <a:sym typeface="Arial"/>
        </a:defRPr>
      </a:lvl1pPr>
      <a:lvl2pPr indent="457200" algn="r" defTabSz="457200">
        <a:defRPr sz="1000">
          <a:solidFill>
            <a:schemeClr val="tx1"/>
          </a:solidFill>
          <a:latin typeface="+mn-lt"/>
          <a:ea typeface="+mn-ea"/>
          <a:cs typeface="+mn-cs"/>
          <a:sym typeface="Arial"/>
        </a:defRPr>
      </a:lvl2pPr>
      <a:lvl3pPr indent="914400" algn="r" defTabSz="457200">
        <a:defRPr sz="1000">
          <a:solidFill>
            <a:schemeClr val="tx1"/>
          </a:solidFill>
          <a:latin typeface="+mn-lt"/>
          <a:ea typeface="+mn-ea"/>
          <a:cs typeface="+mn-cs"/>
          <a:sym typeface="Arial"/>
        </a:defRPr>
      </a:lvl3pPr>
      <a:lvl4pPr indent="1371600" algn="r" defTabSz="457200">
        <a:defRPr sz="1000">
          <a:solidFill>
            <a:schemeClr val="tx1"/>
          </a:solidFill>
          <a:latin typeface="+mn-lt"/>
          <a:ea typeface="+mn-ea"/>
          <a:cs typeface="+mn-cs"/>
          <a:sym typeface="Arial"/>
        </a:defRPr>
      </a:lvl4pPr>
      <a:lvl5pPr indent="1828800" algn="r" defTabSz="457200">
        <a:defRPr sz="1000">
          <a:solidFill>
            <a:schemeClr val="tx1"/>
          </a:solidFill>
          <a:latin typeface="+mn-lt"/>
          <a:ea typeface="+mn-ea"/>
          <a:cs typeface="+mn-cs"/>
          <a:sym typeface="Arial"/>
        </a:defRPr>
      </a:lvl5pPr>
      <a:lvl6pPr indent="2286000" algn="r" defTabSz="457200">
        <a:defRPr sz="1000">
          <a:solidFill>
            <a:schemeClr val="tx1"/>
          </a:solidFill>
          <a:latin typeface="+mn-lt"/>
          <a:ea typeface="+mn-ea"/>
          <a:cs typeface="+mn-cs"/>
          <a:sym typeface="Arial"/>
        </a:defRPr>
      </a:lvl6pPr>
      <a:lvl7pPr indent="2743200" algn="r" defTabSz="457200">
        <a:defRPr sz="1000">
          <a:solidFill>
            <a:schemeClr val="tx1"/>
          </a:solidFill>
          <a:latin typeface="+mn-lt"/>
          <a:ea typeface="+mn-ea"/>
          <a:cs typeface="+mn-cs"/>
          <a:sym typeface="Arial"/>
        </a:defRPr>
      </a:lvl7pPr>
      <a:lvl8pPr indent="3200400" algn="r" defTabSz="457200">
        <a:defRPr sz="1000">
          <a:solidFill>
            <a:schemeClr val="tx1"/>
          </a:solidFill>
          <a:latin typeface="+mn-lt"/>
          <a:ea typeface="+mn-ea"/>
          <a:cs typeface="+mn-cs"/>
          <a:sym typeface="Arial"/>
        </a:defRPr>
      </a:lvl8pPr>
      <a:lvl9pPr indent="3657600" algn="r" defTabSz="457200">
        <a:defRPr sz="1000">
          <a:solidFill>
            <a:schemeClr val="tx1"/>
          </a:solidFill>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jpe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3" name="image1.jpeg" descr="Beach-3.jpg"/>
          <p:cNvPicPr/>
          <p:nvPr/>
        </p:nvPicPr>
        <p:blipFill>
          <a:blip r:embed="rId2">
            <a:extLst/>
          </a:blip>
          <a:stretch>
            <a:fillRect/>
          </a:stretch>
        </p:blipFill>
        <p:spPr>
          <a:xfrm>
            <a:off x="0" y="0"/>
            <a:ext cx="9144000" cy="6858000"/>
          </a:xfrm>
          <a:prstGeom prst="rect">
            <a:avLst/>
          </a:prstGeom>
          <a:ln w="12700">
            <a:miter lim="400000"/>
          </a:ln>
        </p:spPr>
      </p:pic>
      <p:sp>
        <p:nvSpPr>
          <p:cNvPr id="54" name="Shape 54"/>
          <p:cNvSpPr/>
          <p:nvPr>
            <p:ph type="title"/>
          </p:nvPr>
        </p:nvSpPr>
        <p:spPr>
          <a:xfrm>
            <a:off x="3162980" y="486433"/>
            <a:ext cx="6941321" cy="2301240"/>
          </a:xfrm>
          <a:prstGeom prst="rect">
            <a:avLst/>
          </a:prstGeom>
        </p:spPr>
        <p:txBody>
          <a:bodyPr/>
          <a:lstStyle/>
          <a:p>
            <a:pPr lvl="0" algn="ctr" defTabSz="640079">
              <a:defRPr b="0" cap="none" sz="1800">
                <a:ln w="9525">
                  <a:noFill/>
                </a:ln>
                <a:solidFill>
                  <a:srgbClr val="000000"/>
                </a:solidFill>
                <a:effectLst/>
              </a:defRPr>
            </a:pPr>
            <a:r>
              <a:rPr b="1" sz="4200">
                <a:ln w="6222">
                  <a:solidFill>
                    <a:srgbClr val="171E5F"/>
                  </a:solidFill>
                </a:ln>
                <a:solidFill>
                  <a:srgbClr val="B6D3FF"/>
                </a:solidFill>
                <a:effectLst>
                  <a:outerShdw sx="100000" sy="100000" kx="0" ky="0" algn="b" rotWithShape="0" blurRad="26669" dist="14224" dir="1800000">
                    <a:srgbClr val="000000">
                      <a:alpha val="40000"/>
                    </a:srgbClr>
                  </a:outerShdw>
                </a:effectLst>
              </a:rPr>
              <a:t>THE                           </a:t>
            </a:r>
            <a:br>
              <a:rPr b="1" sz="4200">
                <a:ln w="6222">
                  <a:solidFill>
                    <a:srgbClr val="171E5F"/>
                  </a:solidFill>
                </a:ln>
                <a:solidFill>
                  <a:srgbClr val="B6D3FF"/>
                </a:solidFill>
                <a:effectLst>
                  <a:outerShdw sx="100000" sy="100000" kx="0" ky="0" algn="b" rotWithShape="0" blurRad="26669" dist="14224" dir="1800000">
                    <a:srgbClr val="000000">
                      <a:alpha val="40000"/>
                    </a:srgbClr>
                  </a:outerShdw>
                </a:effectLst>
              </a:rPr>
            </a:br>
            <a:r>
              <a:rPr b="1" sz="5040">
                <a:ln w="6222">
                  <a:solidFill>
                    <a:srgbClr val="171E5F"/>
                  </a:solidFill>
                </a:ln>
                <a:solidFill>
                  <a:srgbClr val="B6D3FF"/>
                </a:solidFill>
                <a:effectLst>
                  <a:outerShdw sx="100000" sy="100000" kx="0" ky="0" algn="b" rotWithShape="0" blurRad="26669" dist="14224" dir="1800000">
                    <a:srgbClr val="000000">
                      <a:alpha val="40000"/>
                    </a:srgbClr>
                  </a:outerShdw>
                </a:effectLst>
              </a:rPr>
              <a:t>ARUBA </a:t>
            </a:r>
            <a:br>
              <a:rPr b="1" sz="5040">
                <a:ln w="6222">
                  <a:solidFill>
                    <a:srgbClr val="171E5F"/>
                  </a:solidFill>
                </a:ln>
                <a:solidFill>
                  <a:srgbClr val="B6D3FF"/>
                </a:solidFill>
                <a:effectLst>
                  <a:outerShdw sx="100000" sy="100000" kx="0" ky="0" algn="b" rotWithShape="0" blurRad="26669" dist="14224" dir="1800000">
                    <a:srgbClr val="000000">
                      <a:alpha val="40000"/>
                    </a:srgbClr>
                  </a:outerShdw>
                </a:effectLst>
              </a:rPr>
            </a:br>
            <a:r>
              <a:rPr b="1" sz="5040">
                <a:ln w="6222">
                  <a:solidFill>
                    <a:srgbClr val="171E5F"/>
                  </a:solidFill>
                </a:ln>
                <a:solidFill>
                  <a:srgbClr val="B6D3FF"/>
                </a:solidFill>
                <a:effectLst>
                  <a:outerShdw sx="100000" sy="100000" kx="0" ky="0" algn="b" rotWithShape="0" blurRad="26669" dist="14224" dir="1800000">
                    <a:srgbClr val="000000">
                      <a:alpha val="40000"/>
                    </a:srgbClr>
                  </a:outerShdw>
                </a:effectLst>
              </a:rPr>
              <a:t>PROJECT</a:t>
            </a:r>
          </a:p>
        </p:txBody>
      </p:sp>
      <p:sp>
        <p:nvSpPr>
          <p:cNvPr id="55" name="Shape 55"/>
          <p:cNvSpPr/>
          <p:nvPr>
            <p:ph type="body" idx="1"/>
          </p:nvPr>
        </p:nvSpPr>
        <p:spPr>
          <a:xfrm>
            <a:off x="1816793" y="4221586"/>
            <a:ext cx="6480049" cy="849718"/>
          </a:xfrm>
          <a:prstGeom prst="rect">
            <a:avLst/>
          </a:prstGeom>
        </p:spPr>
        <p:txBody>
          <a:bodyPr/>
          <a:lstStyle/>
          <a:p>
            <a:pPr lvl="0">
              <a:spcBef>
                <a:spcPts val="500"/>
              </a:spcBef>
              <a:defRPr sz="1800"/>
            </a:pPr>
            <a:r>
              <a:rPr sz="2400"/>
              <a:t>By Dr. Richard Visser</a:t>
            </a:r>
            <a:endParaRPr sz="2400"/>
          </a:p>
          <a:p>
            <a:pPr lvl="0">
              <a:spcBef>
                <a:spcPts val="500"/>
              </a:spcBef>
              <a:defRPr sz="1800"/>
            </a:pPr>
            <a:r>
              <a:rPr sz="2400"/>
              <a:t>Former Minister of Health and Sports of Aruba</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9" name="Shape 79"/>
          <p:cNvSpPr/>
          <p:nvPr/>
        </p:nvSpPr>
        <p:spPr>
          <a:xfrm>
            <a:off x="368902" y="1839740"/>
            <a:ext cx="6362098"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446227" indent="-409651">
              <a:spcBef>
                <a:spcPts val="700"/>
              </a:spcBef>
              <a:buClr>
                <a:srgbClr val="1F5FA0"/>
              </a:buClr>
              <a:buSzPct val="80000"/>
              <a:buFont typeface="Wingdings"/>
              <a:buChar char="✓"/>
            </a:pPr>
            <a:r>
              <a:rPr sz="3200">
                <a:solidFill>
                  <a:srgbClr val="1F5FA0"/>
                </a:solidFill>
              </a:rPr>
              <a:t>Government</a:t>
            </a:r>
            <a:endParaRPr sz="3000"/>
          </a:p>
          <a:p>
            <a:pPr lvl="0" marL="446227" indent="-409651">
              <a:spcBef>
                <a:spcPts val="700"/>
              </a:spcBef>
              <a:buClr>
                <a:srgbClr val="1F5FA0"/>
              </a:buClr>
              <a:buSzPct val="80000"/>
              <a:buFont typeface="Wingdings"/>
              <a:buChar char="✓"/>
            </a:pPr>
            <a:r>
              <a:rPr sz="3200">
                <a:solidFill>
                  <a:srgbClr val="1F5FA0"/>
                </a:solidFill>
              </a:rPr>
              <a:t>Parliament </a:t>
            </a:r>
            <a:endParaRPr sz="3000"/>
          </a:p>
          <a:p>
            <a:pPr lvl="0" marL="446227" indent="-409651">
              <a:spcBef>
                <a:spcPts val="700"/>
              </a:spcBef>
              <a:buClr>
                <a:srgbClr val="1F5FA0"/>
              </a:buClr>
              <a:buSzPct val="80000"/>
              <a:buFont typeface="Wingdings"/>
              <a:buChar char="✓"/>
            </a:pPr>
            <a:r>
              <a:rPr sz="3200">
                <a:solidFill>
                  <a:srgbClr val="1F5FA0"/>
                </a:solidFill>
              </a:rPr>
              <a:t>NGO and Private sector</a:t>
            </a:r>
            <a:endParaRPr sz="3000"/>
          </a:p>
          <a:p>
            <a:pPr lvl="0" marL="446227" indent="-409651">
              <a:spcBef>
                <a:spcPts val="700"/>
              </a:spcBef>
              <a:buClr>
                <a:srgbClr val="1F5FA0"/>
              </a:buClr>
              <a:buSzPct val="80000"/>
              <a:buFont typeface="Wingdings"/>
              <a:buChar char="✓"/>
            </a:pPr>
            <a:r>
              <a:rPr sz="3200">
                <a:solidFill>
                  <a:srgbClr val="1F5FA0"/>
                </a:solidFill>
              </a:rPr>
              <a:t>International Authorities; WHO, PAHO, IOC, World Bank.</a:t>
            </a:r>
            <a:endParaRPr sz="3200">
              <a:solidFill>
                <a:srgbClr val="1F5FA0"/>
              </a:solidFill>
            </a:endParaRPr>
          </a:p>
          <a:p>
            <a:pPr lvl="0" marL="420623" indent="-384047">
              <a:spcBef>
                <a:spcPts val="700"/>
              </a:spcBef>
              <a:buClr>
                <a:srgbClr val="1F5FA0"/>
              </a:buClr>
              <a:buSzPct val="80000"/>
              <a:buFont typeface="Wingdings"/>
              <a:buChar char="✓"/>
            </a:pPr>
            <a:endParaRPr sz="3200">
              <a:solidFill>
                <a:srgbClr val="1F5FA0"/>
              </a:solidFill>
            </a:endParaRPr>
          </a:p>
        </p:txBody>
      </p:sp>
      <p:sp>
        <p:nvSpPr>
          <p:cNvPr id="80" name="Shape 80"/>
          <p:cNvSpPr/>
          <p:nvPr>
            <p:ph type="title"/>
          </p:nvPr>
        </p:nvSpPr>
        <p:spPr>
          <a:xfrm>
            <a:off x="586680" y="380626"/>
            <a:ext cx="7467600" cy="1143001"/>
          </a:xfrm>
          <a:prstGeom prst="rect">
            <a:avLst/>
          </a:prstGeom>
        </p:spPr>
        <p:txBody>
          <a:bodyPr/>
          <a:lstStyle>
            <a:lvl1pPr>
              <a:defRPr sz="4800">
                <a:ln w="12699">
                  <a:solidFill>
                    <a:srgbClr val="171E5F"/>
                  </a:solidFill>
                </a:ln>
                <a:solidFill>
                  <a:srgbClr val="B6D3FF"/>
                </a:solidFill>
                <a:effectLst>
                  <a:outerShdw sx="100000" sy="100000" kx="0" ky="0" algn="b" rotWithShape="0" blurRad="38100" dist="20320" dir="1800000">
                    <a:srgbClr val="000000">
                      <a:alpha val="40000"/>
                    </a:srgbClr>
                  </a:outerShdw>
                </a:effectLst>
              </a:defRPr>
            </a:lvl1pPr>
          </a:lstStyle>
          <a:p>
            <a:pPr lvl="0">
              <a:defRPr b="0" sz="1800">
                <a:ln w="9525">
                  <a:noFill/>
                </a:ln>
                <a:solidFill>
                  <a:srgbClr val="000000"/>
                </a:solidFill>
                <a:effectLst/>
              </a:defRPr>
            </a:pPr>
            <a:r>
              <a:rPr b="1" sz="4800">
                <a:ln w="12699">
                  <a:solidFill>
                    <a:srgbClr val="171E5F"/>
                  </a:solidFill>
                </a:ln>
                <a:solidFill>
                  <a:srgbClr val="B6D3FF"/>
                </a:solidFill>
                <a:effectLst>
                  <a:outerShdw sx="100000" sy="100000" kx="0" ky="0" algn="b" rotWithShape="0" blurRad="38100" dist="20320" dir="1800000">
                    <a:srgbClr val="000000">
                      <a:alpha val="40000"/>
                    </a:srgbClr>
                  </a:outerShdw>
                </a:effectLst>
              </a:rPr>
              <a:t>Get The Buy in…</a:t>
            </a:r>
          </a:p>
        </p:txBody>
      </p:sp>
    </p:spTree>
  </p:cSld>
  <p:clrMapOvr>
    <a:masterClrMapping/>
  </p:clrMapOvr>
  <p:transition spd="slow" advClick="1">
    <p:cover dir="l"/>
  </p:transition>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2" name="image7.jpeg" descr="Ministers.jpg"/>
          <p:cNvPicPr/>
          <p:nvPr/>
        </p:nvPicPr>
        <p:blipFill>
          <a:blip r:embed="rId2">
            <a:extLst/>
          </a:blip>
          <a:stretch>
            <a:fillRect/>
          </a:stretch>
        </p:blipFill>
        <p:spPr>
          <a:xfrm>
            <a:off x="0" y="0"/>
            <a:ext cx="9144000" cy="6858000"/>
          </a:xfrm>
          <a:prstGeom prst="rect">
            <a:avLst/>
          </a:prstGeom>
          <a:ln w="12700">
            <a:miter lim="400000"/>
          </a:ln>
        </p:spPr>
      </p:pic>
      <p:sp>
        <p:nvSpPr>
          <p:cNvPr id="83" name="Shape 83"/>
          <p:cNvSpPr/>
          <p:nvPr>
            <p:ph type="title"/>
          </p:nvPr>
        </p:nvSpPr>
        <p:spPr>
          <a:xfrm>
            <a:off x="681759" y="372035"/>
            <a:ext cx="7707777" cy="2648922"/>
          </a:xfrm>
          <a:prstGeom prst="rect">
            <a:avLst/>
          </a:prstGeom>
        </p:spPr>
        <p:txBody>
          <a:bodyPr/>
          <a:lstStyle>
            <a:lvl1pPr algn="ctr">
              <a:defRPr b="1" sz="5400">
                <a:ln w="12700">
                  <a:solidFill>
                    <a:srgbClr val="171E5F"/>
                  </a:solidFill>
                </a:ln>
                <a:solidFill>
                  <a:srgbClr val="B6D3FF"/>
                </a:solidFill>
                <a:effectLst>
                  <a:outerShdw sx="100000" sy="100000" kx="0" ky="0" algn="b" rotWithShape="0" blurRad="38100" dist="20320" dir="1800000">
                    <a:srgbClr val="000000">
                      <a:alpha val="40000"/>
                    </a:srgbClr>
                  </a:outerShdw>
                </a:effectLst>
              </a:defRPr>
            </a:lvl1pPr>
          </a:lstStyle>
          <a:p>
            <a:pPr lvl="0">
              <a:defRPr b="0" sz="1800">
                <a:ln w="9525">
                  <a:noFill/>
                </a:ln>
                <a:solidFill>
                  <a:srgbClr val="000000"/>
                </a:solidFill>
                <a:effectLst/>
              </a:defRPr>
            </a:pPr>
            <a:r>
              <a:rPr b="1" sz="5400">
                <a:ln w="12700">
                  <a:solidFill>
                    <a:srgbClr val="171E5F"/>
                  </a:solidFill>
                </a:ln>
                <a:solidFill>
                  <a:srgbClr val="B6D3FF"/>
                </a:solidFill>
                <a:effectLst>
                  <a:outerShdw sx="100000" sy="100000" kx="0" ky="0" algn="b" rotWithShape="0" blurRad="38100" dist="20320" dir="1800000">
                    <a:srgbClr val="000000">
                      <a:alpha val="40000"/>
                    </a:srgbClr>
                  </a:outerShdw>
                </a:effectLst>
              </a:rPr>
              <a:t>CREATE POLITICAL WILL…</a:t>
            </a:r>
          </a:p>
        </p:txBody>
      </p:sp>
    </p:spTree>
  </p:cSld>
  <p:clrMapOvr>
    <a:masterClrMapping/>
  </p:clrMapOvr>
  <p:transition spd="slow" advClick="1">
    <p:cover dir="l"/>
  </p:transition>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5" name="Shape 85"/>
          <p:cNvSpPr/>
          <p:nvPr/>
        </p:nvSpPr>
        <p:spPr>
          <a:xfrm>
            <a:off x="368902" y="1059720"/>
            <a:ext cx="5756573"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449072" indent="-412496">
              <a:lnSpc>
                <a:spcPct val="90000"/>
              </a:lnSpc>
              <a:spcBef>
                <a:spcPts val="600"/>
              </a:spcBef>
              <a:buClr>
                <a:srgbClr val="1F5FA0"/>
              </a:buClr>
              <a:buSzPct val="80000"/>
              <a:buFont typeface="Wingdings"/>
              <a:buChar char="✓"/>
            </a:pPr>
            <a:r>
              <a:rPr sz="2900">
                <a:solidFill>
                  <a:srgbClr val="1F5FA0"/>
                </a:solidFill>
              </a:rPr>
              <a:t>Healthcare and Sports, </a:t>
            </a:r>
            <a:endParaRPr sz="2700"/>
          </a:p>
          <a:p>
            <a:pPr lvl="0" marL="449072" indent="-412496">
              <a:lnSpc>
                <a:spcPct val="90000"/>
              </a:lnSpc>
              <a:spcBef>
                <a:spcPts val="600"/>
              </a:spcBef>
              <a:buClr>
                <a:srgbClr val="1F5FA0"/>
              </a:buClr>
              <a:buSzPct val="80000"/>
              <a:buFont typeface="Wingdings"/>
              <a:buChar char="✓"/>
            </a:pPr>
            <a:r>
              <a:rPr sz="2900">
                <a:solidFill>
                  <a:srgbClr val="1F5FA0"/>
                </a:solidFill>
              </a:rPr>
              <a:t>Education, </a:t>
            </a:r>
            <a:endParaRPr sz="2700"/>
          </a:p>
          <a:p>
            <a:pPr lvl="0" marL="449072" indent="-412496">
              <a:lnSpc>
                <a:spcPct val="90000"/>
              </a:lnSpc>
              <a:spcBef>
                <a:spcPts val="600"/>
              </a:spcBef>
              <a:buClr>
                <a:srgbClr val="1F5FA0"/>
              </a:buClr>
              <a:buSzPct val="80000"/>
              <a:buFont typeface="Wingdings"/>
              <a:buChar char="✓"/>
            </a:pPr>
            <a:r>
              <a:rPr sz="2900">
                <a:solidFill>
                  <a:srgbClr val="1F5FA0"/>
                </a:solidFill>
              </a:rPr>
              <a:t>Social Affairs, </a:t>
            </a:r>
            <a:endParaRPr sz="2700"/>
          </a:p>
          <a:p>
            <a:pPr lvl="0" marL="449072" indent="-412496">
              <a:lnSpc>
                <a:spcPct val="90000"/>
              </a:lnSpc>
              <a:spcBef>
                <a:spcPts val="600"/>
              </a:spcBef>
              <a:buClr>
                <a:srgbClr val="1F5FA0"/>
              </a:buClr>
              <a:buSzPct val="80000"/>
              <a:buFont typeface="Wingdings"/>
              <a:buChar char="✓"/>
            </a:pPr>
            <a:r>
              <a:rPr sz="2900">
                <a:solidFill>
                  <a:srgbClr val="1F5FA0"/>
                </a:solidFill>
              </a:rPr>
              <a:t>Law enforcement, </a:t>
            </a:r>
            <a:endParaRPr sz="2700"/>
          </a:p>
          <a:p>
            <a:pPr lvl="0" marL="449072" indent="-412496">
              <a:lnSpc>
                <a:spcPct val="90000"/>
              </a:lnSpc>
              <a:spcBef>
                <a:spcPts val="600"/>
              </a:spcBef>
              <a:buClr>
                <a:srgbClr val="1F5FA0"/>
              </a:buClr>
              <a:buSzPct val="80000"/>
              <a:buFont typeface="Wingdings"/>
              <a:buChar char="✓"/>
            </a:pPr>
            <a:r>
              <a:rPr sz="2900">
                <a:solidFill>
                  <a:srgbClr val="1F5FA0"/>
                </a:solidFill>
              </a:rPr>
              <a:t>Infrastructure, Economy and Finance </a:t>
            </a:r>
            <a:endParaRPr sz="2700"/>
          </a:p>
          <a:p>
            <a:pPr lvl="0" marL="449072" indent="-412496">
              <a:lnSpc>
                <a:spcPct val="90000"/>
              </a:lnSpc>
              <a:spcBef>
                <a:spcPts val="600"/>
              </a:spcBef>
              <a:buClr>
                <a:srgbClr val="1F5FA0"/>
              </a:buClr>
              <a:buSzPct val="80000"/>
              <a:buFont typeface="Wingdings"/>
              <a:buChar char="✓"/>
            </a:pPr>
            <a:r>
              <a:rPr sz="2900">
                <a:solidFill>
                  <a:srgbClr val="1F5FA0"/>
                </a:solidFill>
              </a:rPr>
              <a:t>link your projects to existing ones whenever possible to anchor them!</a:t>
            </a:r>
            <a:endParaRPr sz="3200">
              <a:solidFill>
                <a:srgbClr val="1F5FA0"/>
              </a:solidFill>
            </a:endParaRPr>
          </a:p>
        </p:txBody>
      </p:sp>
    </p:spTree>
  </p:cSld>
  <p:clrMapOvr>
    <a:masterClrMapping/>
  </p:clrMapOvr>
  <p:transition spd="slow" advClick="1">
    <p:cover dir="l"/>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85">
                                            <p:txEl>
                                              <p:pRg st="1" end="1"/>
                                            </p:txEl>
                                          </p:spTgt>
                                        </p:tgtEl>
                                        <p:attrNameLst>
                                          <p:attrName>style.visibility</p:attrName>
                                        </p:attrNameLst>
                                      </p:cBhvr>
                                      <p:to>
                                        <p:strVal val="visible"/>
                                      </p:to>
                                    </p:set>
                                    <p:anim calcmode="lin" valueType="num">
                                      <p:cBhvr>
                                        <p:cTn id="7" dur="5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8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4" presetID="2" grpId="1" fill="hold">
                                  <p:stCondLst>
                                    <p:cond delay="0"/>
                                  </p:stCondLst>
                                  <p:iterate type="el" backwards="0">
                                    <p:tmAbs val="0"/>
                                  </p:iterate>
                                  <p:childTnLst>
                                    <p:set>
                                      <p:cBhvr>
                                        <p:cTn id="12" fill="hold"/>
                                        <p:tgtEl>
                                          <p:spTgt spid="85">
                                            <p:txEl>
                                              <p:pRg st="2" end="2"/>
                                            </p:txEl>
                                          </p:spTgt>
                                        </p:tgtEl>
                                        <p:attrNameLst>
                                          <p:attrName>style.visibility</p:attrName>
                                        </p:attrNameLst>
                                      </p:cBhvr>
                                      <p:to>
                                        <p:strVal val="visible"/>
                                      </p:to>
                                    </p:set>
                                    <p:anim calcmode="lin" valueType="num">
                                      <p:cBhvr>
                                        <p:cTn id="13"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8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4" presetID="2" grpId="1" fill="hold">
                                  <p:stCondLst>
                                    <p:cond delay="0"/>
                                  </p:stCondLst>
                                  <p:iterate type="el" backwards="0">
                                    <p:tmAbs val="0"/>
                                  </p:iterate>
                                  <p:childTnLst>
                                    <p:set>
                                      <p:cBhvr>
                                        <p:cTn id="18" fill="hold"/>
                                        <p:tgtEl>
                                          <p:spTgt spid="85">
                                            <p:txEl>
                                              <p:pRg st="3" end="3"/>
                                            </p:txEl>
                                          </p:spTgt>
                                        </p:tgtEl>
                                        <p:attrNameLst>
                                          <p:attrName>style.visibility</p:attrName>
                                        </p:attrNameLst>
                                      </p:cBhvr>
                                      <p:to>
                                        <p:strVal val="visible"/>
                                      </p:to>
                                    </p:set>
                                    <p:anim calcmode="lin" valueType="num">
                                      <p:cBhvr>
                                        <p:cTn id="19" dur="500" fill="hold"/>
                                        <p:tgtEl>
                                          <p:spTgt spid="85">
                                            <p:txEl>
                                              <p:pRg st="3" end="3"/>
                                            </p:txEl>
                                          </p:spTgt>
                                        </p:tgtEl>
                                        <p:attrNameLst>
                                          <p:attrName>ppt_x</p:attrName>
                                        </p:attrNameLst>
                                      </p:cBhvr>
                                      <p:tavLst>
                                        <p:tav tm="0">
                                          <p:val>
                                            <p:strVal val="#ppt_x"/>
                                          </p:val>
                                        </p:tav>
                                        <p:tav tm="100000">
                                          <p:val>
                                            <p:strVal val="#ppt_x"/>
                                          </p:val>
                                        </p:tav>
                                      </p:tavLst>
                                    </p:anim>
                                    <p:anim calcmode="lin" valueType="num">
                                      <p:cBhvr>
                                        <p:cTn id="20" dur="500" fill="hold"/>
                                        <p:tgtEl>
                                          <p:spTgt spid="8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4" presetID="2" grpId="1" fill="hold">
                                  <p:stCondLst>
                                    <p:cond delay="0"/>
                                  </p:stCondLst>
                                  <p:iterate type="el" backwards="0">
                                    <p:tmAbs val="0"/>
                                  </p:iterate>
                                  <p:childTnLst>
                                    <p:set>
                                      <p:cBhvr>
                                        <p:cTn id="24" fill="hold"/>
                                        <p:tgtEl>
                                          <p:spTgt spid="85">
                                            <p:txEl>
                                              <p:pRg st="4" end="4"/>
                                            </p:txEl>
                                          </p:spTgt>
                                        </p:tgtEl>
                                        <p:attrNameLst>
                                          <p:attrName>style.visibility</p:attrName>
                                        </p:attrNameLst>
                                      </p:cBhvr>
                                      <p:to>
                                        <p:strVal val="visible"/>
                                      </p:to>
                                    </p:set>
                                    <p:anim calcmode="lin" valueType="num">
                                      <p:cBhvr>
                                        <p:cTn id="25"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6" dur="500" fill="hold"/>
                                        <p:tgtEl>
                                          <p:spTgt spid="8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4" presetID="2" grpId="1" fill="hold">
                                  <p:stCondLst>
                                    <p:cond delay="0"/>
                                  </p:stCondLst>
                                  <p:iterate type="el" backwards="0">
                                    <p:tmAbs val="0"/>
                                  </p:iterate>
                                  <p:childTnLst>
                                    <p:set>
                                      <p:cBhvr>
                                        <p:cTn id="30" fill="hold"/>
                                        <p:tgtEl>
                                          <p:spTgt spid="85">
                                            <p:txEl>
                                              <p:pRg st="5" end="5"/>
                                            </p:txEl>
                                          </p:spTgt>
                                        </p:tgtEl>
                                        <p:attrNameLst>
                                          <p:attrName>style.visibility</p:attrName>
                                        </p:attrNameLst>
                                      </p:cBhvr>
                                      <p:to>
                                        <p:strVal val="visible"/>
                                      </p:to>
                                    </p:set>
                                    <p:anim calcmode="lin" valueType="num">
                                      <p:cBhvr>
                                        <p:cTn id="31" dur="500" fill="hold"/>
                                        <p:tgtEl>
                                          <p:spTgt spid="85">
                                            <p:txEl>
                                              <p:pRg st="5" end="5"/>
                                            </p:txEl>
                                          </p:spTgt>
                                        </p:tgtEl>
                                        <p:attrNameLst>
                                          <p:attrName>ppt_x</p:attrName>
                                        </p:attrNameLst>
                                      </p:cBhvr>
                                      <p:tavLst>
                                        <p:tav tm="0">
                                          <p:val>
                                            <p:strVal val="#ppt_x"/>
                                          </p:val>
                                        </p:tav>
                                        <p:tav tm="100000">
                                          <p:val>
                                            <p:strVal val="#ppt_x"/>
                                          </p:val>
                                        </p:tav>
                                      </p:tavLst>
                                    </p:anim>
                                    <p:anim calcmode="lin" valueType="num">
                                      <p:cBhvr>
                                        <p:cTn id="32" dur="500" fill="hold"/>
                                        <p:tgtEl>
                                          <p:spTgt spid="8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4" presetID="2" grpId="1" fill="hold">
                                  <p:stCondLst>
                                    <p:cond delay="0"/>
                                  </p:stCondLst>
                                  <p:iterate type="el" backwards="0">
                                    <p:tmAbs val="0"/>
                                  </p:iterate>
                                  <p:childTnLst>
                                    <p:set>
                                      <p:cBhvr>
                                        <p:cTn id="36" fill="hold"/>
                                        <p:tgtEl>
                                          <p:spTgt spid="85">
                                            <p:txEl>
                                              <p:pRg st="6" end="6"/>
                                            </p:txEl>
                                          </p:spTgt>
                                        </p:tgtEl>
                                        <p:attrNameLst>
                                          <p:attrName>style.visibility</p:attrName>
                                        </p:attrNameLst>
                                      </p:cBhvr>
                                      <p:to>
                                        <p:strVal val="visible"/>
                                      </p:to>
                                    </p:set>
                                    <p:anim calcmode="lin" valueType="num">
                                      <p:cBhvr>
                                        <p:cTn id="37"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8" dur="500" fill="hold"/>
                                        <p:tgtEl>
                                          <p:spTgt spid="8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85"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7" name="Shape 87"/>
          <p:cNvSpPr/>
          <p:nvPr/>
        </p:nvSpPr>
        <p:spPr>
          <a:xfrm>
            <a:off x="368902" y="842866"/>
            <a:ext cx="6489098"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420623" indent="-384047">
              <a:spcBef>
                <a:spcPts val="700"/>
              </a:spcBef>
              <a:buClr>
                <a:srgbClr val="1F5FA0"/>
              </a:buClr>
              <a:buSzPct val="80000"/>
              <a:buFont typeface="Wingdings"/>
              <a:buChar char="✓"/>
            </a:pPr>
            <a:endParaRPr sz="3000">
              <a:solidFill>
                <a:srgbClr val="1F5FA0"/>
              </a:solidFill>
            </a:endParaRPr>
          </a:p>
          <a:p>
            <a:pPr lvl="0" marL="420623" indent="-384047">
              <a:spcBef>
                <a:spcPts val="700"/>
              </a:spcBef>
              <a:buClr>
                <a:srgbClr val="1F5FA0"/>
              </a:buClr>
              <a:buSzPct val="80000"/>
              <a:buFont typeface="Wingdings"/>
              <a:buChar char="✓"/>
            </a:pPr>
            <a:r>
              <a:rPr sz="3000">
                <a:solidFill>
                  <a:srgbClr val="1F5FA0"/>
                </a:solidFill>
              </a:rPr>
              <a:t>Baseline Populational Study</a:t>
            </a:r>
            <a:endParaRPr sz="3000">
              <a:solidFill>
                <a:srgbClr val="1F5FA0"/>
              </a:solidFill>
            </a:endParaRPr>
          </a:p>
          <a:p>
            <a:pPr lvl="0" marL="420623" indent="-384047">
              <a:spcBef>
                <a:spcPts val="700"/>
              </a:spcBef>
              <a:buClr>
                <a:srgbClr val="1F5FA0"/>
              </a:buClr>
              <a:buSzPct val="80000"/>
              <a:buFont typeface="Wingdings"/>
              <a:buChar char="✓"/>
            </a:pPr>
            <a:r>
              <a:rPr sz="3000">
                <a:solidFill>
                  <a:srgbClr val="1F5FA0"/>
                </a:solidFill>
              </a:rPr>
              <a:t>The National Plan </a:t>
            </a:r>
            <a:endParaRPr sz="3000"/>
          </a:p>
          <a:p>
            <a:pPr lvl="0" marL="420623" indent="-384047">
              <a:spcBef>
                <a:spcPts val="700"/>
              </a:spcBef>
              <a:buClr>
                <a:srgbClr val="1F5FA0"/>
              </a:buClr>
              <a:buSzPct val="80000"/>
              <a:buFont typeface="Wingdings"/>
              <a:buChar char="✓"/>
            </a:pPr>
            <a:r>
              <a:rPr sz="3000">
                <a:solidFill>
                  <a:srgbClr val="1F5FA0"/>
                </a:solidFill>
              </a:rPr>
              <a:t>Create The Health Monitor</a:t>
            </a:r>
            <a:endParaRPr sz="3000"/>
          </a:p>
          <a:p>
            <a:pPr lvl="0" marL="420623" indent="-384047">
              <a:spcBef>
                <a:spcPts val="700"/>
              </a:spcBef>
              <a:buClr>
                <a:srgbClr val="1F5FA0"/>
              </a:buClr>
              <a:buSzPct val="80000"/>
              <a:buFont typeface="Wingdings"/>
              <a:buChar char="✓"/>
            </a:pPr>
            <a:r>
              <a:rPr sz="3000">
                <a:solidFill>
                  <a:srgbClr val="1F5FA0"/>
                </a:solidFill>
              </a:rPr>
              <a:t>Create The Road Map </a:t>
            </a:r>
            <a:endParaRPr sz="3000"/>
          </a:p>
          <a:p>
            <a:pPr lvl="0" marL="420623" indent="-384047">
              <a:spcBef>
                <a:spcPts val="700"/>
              </a:spcBef>
              <a:buClr>
                <a:srgbClr val="1F5FA0"/>
              </a:buClr>
              <a:buSzPct val="80000"/>
              <a:buFont typeface="Wingdings"/>
              <a:buChar char="✓"/>
            </a:pPr>
            <a:r>
              <a:rPr sz="3000">
                <a:solidFill>
                  <a:srgbClr val="1F5FA0"/>
                </a:solidFill>
              </a:rPr>
              <a:t>Modernize and update Health Legislation.</a:t>
            </a:r>
            <a:endParaRPr sz="3000"/>
          </a:p>
          <a:p>
            <a:pPr lvl="0" marL="420623" indent="-384047">
              <a:spcBef>
                <a:spcPts val="700"/>
              </a:spcBef>
              <a:buClr>
                <a:srgbClr val="1F5FA0"/>
              </a:buClr>
              <a:buSzPct val="80000"/>
              <a:buFont typeface="Wingdings"/>
              <a:buChar char="✓"/>
            </a:pPr>
            <a:r>
              <a:rPr sz="3000">
                <a:solidFill>
                  <a:srgbClr val="1F5FA0"/>
                </a:solidFill>
              </a:rPr>
              <a:t>Implementation</a:t>
            </a:r>
          </a:p>
        </p:txBody>
      </p:sp>
      <p:sp>
        <p:nvSpPr>
          <p:cNvPr id="88" name="Shape 88"/>
          <p:cNvSpPr/>
          <p:nvPr>
            <p:ph type="title"/>
          </p:nvPr>
        </p:nvSpPr>
        <p:spPr>
          <a:xfrm>
            <a:off x="377678" y="235951"/>
            <a:ext cx="7467601" cy="1143001"/>
          </a:xfrm>
          <a:prstGeom prst="rect">
            <a:avLst/>
          </a:prstGeom>
        </p:spPr>
        <p:txBody>
          <a:bodyPr/>
          <a:lstStyle>
            <a:lvl1pPr defTabSz="841247">
              <a:defRPr sz="4416">
                <a:ln w="10749">
                  <a:solidFill>
                    <a:srgbClr val="171E5F"/>
                  </a:solidFill>
                </a:ln>
                <a:solidFill>
                  <a:srgbClr val="B6D3FF"/>
                </a:solidFill>
                <a:effectLst>
                  <a:outerShdw sx="100000" sy="100000" kx="0" ky="0" algn="b" rotWithShape="0" blurRad="35052" dist="18694" dir="1800000">
                    <a:srgbClr val="000000">
                      <a:alpha val="40000"/>
                    </a:srgbClr>
                  </a:outerShdw>
                </a:effectLst>
              </a:defRPr>
            </a:lvl1pPr>
          </a:lstStyle>
          <a:p>
            <a:pPr lvl="0">
              <a:defRPr b="0" sz="1800">
                <a:ln w="9525">
                  <a:noFill/>
                </a:ln>
                <a:solidFill>
                  <a:srgbClr val="000000"/>
                </a:solidFill>
                <a:effectLst/>
              </a:defRPr>
            </a:pPr>
            <a:r>
              <a:rPr b="1" sz="4416">
                <a:ln w="10749">
                  <a:solidFill>
                    <a:srgbClr val="171E5F"/>
                  </a:solidFill>
                </a:ln>
                <a:solidFill>
                  <a:srgbClr val="B6D3FF"/>
                </a:solidFill>
                <a:effectLst>
                  <a:outerShdw sx="100000" sy="100000" kx="0" ky="0" algn="b" rotWithShape="0" blurRad="35052" dist="18694" dir="1800000">
                    <a:srgbClr val="000000">
                      <a:alpha val="40000"/>
                    </a:srgbClr>
                  </a:outerShdw>
                </a:effectLst>
              </a:rPr>
              <a:t>Establishing the Foundation</a:t>
            </a:r>
          </a:p>
        </p:txBody>
      </p:sp>
    </p:spTree>
  </p:cSld>
  <p:clrMapOvr>
    <a:masterClrMapping/>
  </p:clrMapOvr>
  <p:transition spd="slow" advClick="1">
    <p:cover dir="l"/>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87">
                                            <p:txEl>
                                              <p:pRg st="2" end="2"/>
                                            </p:txEl>
                                          </p:spTgt>
                                        </p:tgtEl>
                                        <p:attrNameLst>
                                          <p:attrName>style.visibility</p:attrName>
                                        </p:attrNameLst>
                                      </p:cBhvr>
                                      <p:to>
                                        <p:strVal val="visible"/>
                                      </p:to>
                                    </p:set>
                                    <p:anim calcmode="lin" valueType="num">
                                      <p:cBhvr>
                                        <p:cTn id="7" dur="500" fill="hold"/>
                                        <p:tgtEl>
                                          <p:spTgt spid="87">
                                            <p:txEl>
                                              <p:pRg st="2" end="2"/>
                                            </p:txEl>
                                          </p:spTgt>
                                        </p:tgtEl>
                                        <p:attrNameLst>
                                          <p:attrName>ppt_x</p:attrName>
                                        </p:attrNameLst>
                                      </p:cBhvr>
                                      <p:tavLst>
                                        <p:tav tm="0">
                                          <p:val>
                                            <p:strVal val="#ppt_x"/>
                                          </p:val>
                                        </p:tav>
                                        <p:tav tm="100000">
                                          <p:val>
                                            <p:strVal val="#ppt_x"/>
                                          </p:val>
                                        </p:tav>
                                      </p:tavLst>
                                    </p:anim>
                                    <p:anim calcmode="lin" valueType="num">
                                      <p:cBhvr>
                                        <p:cTn id="8" dur="500" fill="hold"/>
                                        <p:tgtEl>
                                          <p:spTgt spid="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4" presetID="2" grpId="1" fill="hold">
                                  <p:stCondLst>
                                    <p:cond delay="0"/>
                                  </p:stCondLst>
                                  <p:iterate type="el" backwards="0">
                                    <p:tmAbs val="0"/>
                                  </p:iterate>
                                  <p:childTnLst>
                                    <p:set>
                                      <p:cBhvr>
                                        <p:cTn id="12" fill="hold"/>
                                        <p:tgtEl>
                                          <p:spTgt spid="87">
                                            <p:txEl>
                                              <p:pRg st="3" end="3"/>
                                            </p:txEl>
                                          </p:spTgt>
                                        </p:tgtEl>
                                        <p:attrNameLst>
                                          <p:attrName>style.visibility</p:attrName>
                                        </p:attrNameLst>
                                      </p:cBhvr>
                                      <p:to>
                                        <p:strVal val="visible"/>
                                      </p:to>
                                    </p:set>
                                    <p:anim calcmode="lin" valueType="num">
                                      <p:cBhvr>
                                        <p:cTn id="13" dur="500" fill="hold"/>
                                        <p:tgtEl>
                                          <p:spTgt spid="87">
                                            <p:txEl>
                                              <p:pRg st="3" end="3"/>
                                            </p:txEl>
                                          </p:spTgt>
                                        </p:tgtEl>
                                        <p:attrNameLst>
                                          <p:attrName>ppt_x</p:attrName>
                                        </p:attrNameLst>
                                      </p:cBhvr>
                                      <p:tavLst>
                                        <p:tav tm="0">
                                          <p:val>
                                            <p:strVal val="#ppt_x"/>
                                          </p:val>
                                        </p:tav>
                                        <p:tav tm="100000">
                                          <p:val>
                                            <p:strVal val="#ppt_x"/>
                                          </p:val>
                                        </p:tav>
                                      </p:tavLst>
                                    </p:anim>
                                    <p:anim calcmode="lin" valueType="num">
                                      <p:cBhvr>
                                        <p:cTn id="14" dur="500" fill="hold"/>
                                        <p:tgtEl>
                                          <p:spTgt spid="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4" presetID="2" grpId="1" fill="hold">
                                  <p:stCondLst>
                                    <p:cond delay="0"/>
                                  </p:stCondLst>
                                  <p:iterate type="el" backwards="0">
                                    <p:tmAbs val="0"/>
                                  </p:iterate>
                                  <p:childTnLst>
                                    <p:set>
                                      <p:cBhvr>
                                        <p:cTn id="18" fill="hold"/>
                                        <p:tgtEl>
                                          <p:spTgt spid="87">
                                            <p:txEl>
                                              <p:pRg st="4" end="4"/>
                                            </p:txEl>
                                          </p:spTgt>
                                        </p:tgtEl>
                                        <p:attrNameLst>
                                          <p:attrName>style.visibility</p:attrName>
                                        </p:attrNameLst>
                                      </p:cBhvr>
                                      <p:to>
                                        <p:strVal val="visible"/>
                                      </p:to>
                                    </p:set>
                                    <p:anim calcmode="lin" valueType="num">
                                      <p:cBhvr>
                                        <p:cTn id="19" dur="500" fill="hold"/>
                                        <p:tgtEl>
                                          <p:spTgt spid="87">
                                            <p:txEl>
                                              <p:pRg st="4" end="4"/>
                                            </p:txEl>
                                          </p:spTgt>
                                        </p:tgtEl>
                                        <p:attrNameLst>
                                          <p:attrName>ppt_x</p:attrName>
                                        </p:attrNameLst>
                                      </p:cBhvr>
                                      <p:tavLst>
                                        <p:tav tm="0">
                                          <p:val>
                                            <p:strVal val="#ppt_x"/>
                                          </p:val>
                                        </p:tav>
                                        <p:tav tm="100000">
                                          <p:val>
                                            <p:strVal val="#ppt_x"/>
                                          </p:val>
                                        </p:tav>
                                      </p:tavLst>
                                    </p:anim>
                                    <p:anim calcmode="lin" valueType="num">
                                      <p:cBhvr>
                                        <p:cTn id="20" dur="500" fill="hold"/>
                                        <p:tgtEl>
                                          <p:spTgt spid="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4" presetID="2" grpId="1" fill="hold">
                                  <p:stCondLst>
                                    <p:cond delay="0"/>
                                  </p:stCondLst>
                                  <p:iterate type="el" backwards="0">
                                    <p:tmAbs val="0"/>
                                  </p:iterate>
                                  <p:childTnLst>
                                    <p:set>
                                      <p:cBhvr>
                                        <p:cTn id="24" fill="hold"/>
                                        <p:tgtEl>
                                          <p:spTgt spid="87">
                                            <p:txEl>
                                              <p:pRg st="5" end="5"/>
                                            </p:txEl>
                                          </p:spTgt>
                                        </p:tgtEl>
                                        <p:attrNameLst>
                                          <p:attrName>style.visibility</p:attrName>
                                        </p:attrNameLst>
                                      </p:cBhvr>
                                      <p:to>
                                        <p:strVal val="visible"/>
                                      </p:to>
                                    </p:set>
                                    <p:anim calcmode="lin" valueType="num">
                                      <p:cBhvr>
                                        <p:cTn id="25" dur="500" fill="hold"/>
                                        <p:tgtEl>
                                          <p:spTgt spid="87">
                                            <p:txEl>
                                              <p:pRg st="5" end="5"/>
                                            </p:txEl>
                                          </p:spTgt>
                                        </p:tgtEl>
                                        <p:attrNameLst>
                                          <p:attrName>ppt_x</p:attrName>
                                        </p:attrNameLst>
                                      </p:cBhvr>
                                      <p:tavLst>
                                        <p:tav tm="0">
                                          <p:val>
                                            <p:strVal val="#ppt_x"/>
                                          </p:val>
                                        </p:tav>
                                        <p:tav tm="100000">
                                          <p:val>
                                            <p:strVal val="#ppt_x"/>
                                          </p:val>
                                        </p:tav>
                                      </p:tavLst>
                                    </p:anim>
                                    <p:anim calcmode="lin" valueType="num">
                                      <p:cBhvr>
                                        <p:cTn id="26" dur="500" fill="hold"/>
                                        <p:tgtEl>
                                          <p:spTgt spid="8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4" presetID="2" grpId="1" fill="hold">
                                  <p:stCondLst>
                                    <p:cond delay="0"/>
                                  </p:stCondLst>
                                  <p:iterate type="el" backwards="0">
                                    <p:tmAbs val="0"/>
                                  </p:iterate>
                                  <p:childTnLst>
                                    <p:set>
                                      <p:cBhvr>
                                        <p:cTn id="30" fill="hold"/>
                                        <p:tgtEl>
                                          <p:spTgt spid="87">
                                            <p:txEl>
                                              <p:pRg st="6" end="6"/>
                                            </p:txEl>
                                          </p:spTgt>
                                        </p:tgtEl>
                                        <p:attrNameLst>
                                          <p:attrName>style.visibility</p:attrName>
                                        </p:attrNameLst>
                                      </p:cBhvr>
                                      <p:to>
                                        <p:strVal val="visible"/>
                                      </p:to>
                                    </p:set>
                                    <p:anim calcmode="lin" valueType="num">
                                      <p:cBhvr>
                                        <p:cTn id="31" dur="500" fill="hold"/>
                                        <p:tgtEl>
                                          <p:spTgt spid="87">
                                            <p:txEl>
                                              <p:pRg st="6" end="6"/>
                                            </p:txEl>
                                          </p:spTgt>
                                        </p:tgtEl>
                                        <p:attrNameLst>
                                          <p:attrName>ppt_x</p:attrName>
                                        </p:attrNameLst>
                                      </p:cBhvr>
                                      <p:tavLst>
                                        <p:tav tm="0">
                                          <p:val>
                                            <p:strVal val="#ppt_x"/>
                                          </p:val>
                                        </p:tav>
                                        <p:tav tm="100000">
                                          <p:val>
                                            <p:strVal val="#ppt_x"/>
                                          </p:val>
                                        </p:tav>
                                      </p:tavLst>
                                    </p:anim>
                                    <p:anim calcmode="lin" valueType="num">
                                      <p:cBhvr>
                                        <p:cTn id="32" dur="500" fill="hold"/>
                                        <p:tgtEl>
                                          <p:spTgt spid="8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87"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0" name="image8.jpeg" descr="BusDiSalud.jpg"/>
          <p:cNvPicPr/>
          <p:nvPr/>
        </p:nvPicPr>
        <p:blipFill>
          <a:blip r:embed="rId2">
            <a:extLst/>
          </a:blip>
          <a:stretch>
            <a:fillRect/>
          </a:stretch>
        </p:blipFill>
        <p:spPr>
          <a:xfrm>
            <a:off x="0" y="0"/>
            <a:ext cx="9144000" cy="6858000"/>
          </a:xfrm>
          <a:prstGeom prst="rect">
            <a:avLst/>
          </a:prstGeom>
          <a:ln w="12700">
            <a:miter lim="400000"/>
          </a:ln>
        </p:spPr>
      </p:pic>
      <p:sp>
        <p:nvSpPr>
          <p:cNvPr id="91" name="Shape 91"/>
          <p:cNvSpPr/>
          <p:nvPr>
            <p:ph type="title"/>
          </p:nvPr>
        </p:nvSpPr>
        <p:spPr>
          <a:xfrm>
            <a:off x="97794" y="310438"/>
            <a:ext cx="8642562" cy="2648922"/>
          </a:xfrm>
          <a:prstGeom prst="rect">
            <a:avLst/>
          </a:prstGeom>
        </p:spPr>
        <p:txBody>
          <a:bodyPr/>
          <a:lstStyle/>
          <a:p>
            <a:pPr lvl="0" algn="ctr">
              <a:defRPr sz="1800"/>
            </a:pPr>
            <a:r>
              <a:rPr b="1" sz="5400">
                <a:ln w="12700">
                  <a:solidFill>
                    <a:srgbClr val="171E5F"/>
                  </a:solidFill>
                </a:ln>
                <a:solidFill>
                  <a:srgbClr val="B6D3FF"/>
                </a:solidFill>
                <a:effectLst>
                  <a:outerShdw sx="100000" sy="100000" kx="0" ky="0" algn="b" rotWithShape="0" blurRad="38100" dist="20320" dir="1800000">
                    <a:srgbClr val="000000">
                      <a:alpha val="40000"/>
                    </a:srgbClr>
                  </a:outerShdw>
                </a:effectLst>
              </a:rPr>
              <a:t>CREATE A NEW </a:t>
            </a:r>
            <a:br>
              <a:rPr b="1" sz="5400">
                <a:ln w="12700">
                  <a:solidFill>
                    <a:srgbClr val="171E5F"/>
                  </a:solidFill>
                </a:ln>
                <a:solidFill>
                  <a:srgbClr val="B6D3FF"/>
                </a:solidFill>
                <a:effectLst>
                  <a:outerShdw sx="100000" sy="100000" kx="0" ky="0" algn="b" rotWithShape="0" blurRad="38100" dist="20320" dir="1800000">
                    <a:srgbClr val="000000">
                      <a:alpha val="40000"/>
                    </a:srgbClr>
                  </a:outerShdw>
                </a:effectLst>
              </a:rPr>
            </a:br>
            <a:r>
              <a:rPr b="1" sz="5400">
                <a:ln w="12700">
                  <a:solidFill>
                    <a:srgbClr val="171E5F"/>
                  </a:solidFill>
                </a:ln>
                <a:solidFill>
                  <a:srgbClr val="B6D3FF"/>
                </a:solidFill>
                <a:effectLst>
                  <a:outerShdw sx="100000" sy="100000" kx="0" ky="0" algn="b" rotWithShape="0" blurRad="38100" dist="20320" dir="1800000">
                    <a:srgbClr val="000000">
                      <a:alpha val="40000"/>
                    </a:srgbClr>
                  </a:outerShdw>
                </a:effectLst>
              </a:rPr>
              <a:t>HEALTH AWARENESS INSTITUTE</a:t>
            </a:r>
          </a:p>
        </p:txBody>
      </p:sp>
    </p:spTree>
  </p:cSld>
  <p:clrMapOvr>
    <a:masterClrMapping/>
  </p:clrMapOvr>
  <p:transition spd="slow" advClick="1">
    <p:cover dir="l"/>
  </p:transition>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3" name="image9.jpeg" descr="zeilboot.jpg"/>
          <p:cNvPicPr/>
          <p:nvPr/>
        </p:nvPicPr>
        <p:blipFill>
          <a:blip r:embed="rId2">
            <a:extLst/>
          </a:blip>
          <a:stretch>
            <a:fillRect/>
          </a:stretch>
        </p:blipFill>
        <p:spPr>
          <a:xfrm>
            <a:off x="0" y="0"/>
            <a:ext cx="9144000" cy="6858000"/>
          </a:xfrm>
          <a:prstGeom prst="rect">
            <a:avLst/>
          </a:prstGeom>
          <a:ln w="12700">
            <a:miter lim="400000"/>
          </a:ln>
        </p:spPr>
      </p:pic>
    </p:spTree>
  </p:cSld>
  <p:clrMapOvr>
    <a:masterClrMapping/>
  </p:clrMapOvr>
  <p:transition spd="slow" advClick="1">
    <p:cover dir="l"/>
  </p:transition>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5" name="image10.jpeg" descr="PACO-UN.jpg"/>
          <p:cNvPicPr/>
          <p:nvPr/>
        </p:nvPicPr>
        <p:blipFill>
          <a:blip r:embed="rId2">
            <a:extLst/>
          </a:blip>
          <a:stretch>
            <a:fillRect/>
          </a:stretch>
        </p:blipFill>
        <p:spPr>
          <a:xfrm>
            <a:off x="0" y="0"/>
            <a:ext cx="9144000" cy="6858000"/>
          </a:xfrm>
          <a:prstGeom prst="rect">
            <a:avLst/>
          </a:prstGeom>
          <a:ln w="12700">
            <a:miter lim="400000"/>
          </a:ln>
        </p:spPr>
      </p:pic>
      <p:sp>
        <p:nvSpPr>
          <p:cNvPr id="96" name="Shape 96"/>
          <p:cNvSpPr/>
          <p:nvPr>
            <p:ph type="title"/>
          </p:nvPr>
        </p:nvSpPr>
        <p:spPr>
          <a:xfrm>
            <a:off x="3778174" y="353648"/>
            <a:ext cx="5145034" cy="4227728"/>
          </a:xfrm>
          <a:prstGeom prst="rect">
            <a:avLst/>
          </a:prstGeom>
        </p:spPr>
        <p:txBody>
          <a:bodyPr/>
          <a:lstStyle/>
          <a:p>
            <a:pPr lvl="0" algn="ctr" defTabSz="859536">
              <a:defRPr sz="1800"/>
            </a:pPr>
            <a:r>
              <a:rPr b="1" sz="5640">
                <a:ln w="11221">
                  <a:solidFill>
                    <a:srgbClr val="171E5F"/>
                  </a:solidFill>
                </a:ln>
                <a:solidFill>
                  <a:srgbClr val="B6D3FF"/>
                </a:solidFill>
                <a:effectLst>
                  <a:outerShdw sx="100000" sy="100000" kx="0" ky="0" algn="b" rotWithShape="0" blurRad="35814" dist="19100" dir="1800000">
                    <a:srgbClr val="000000">
                      <a:alpha val="40000"/>
                    </a:srgbClr>
                  </a:outerShdw>
                </a:effectLst>
              </a:rPr>
              <a:t>GO REGIONAL </a:t>
            </a:r>
            <a:br>
              <a:rPr b="1" sz="5640">
                <a:ln w="11221">
                  <a:solidFill>
                    <a:srgbClr val="171E5F"/>
                  </a:solidFill>
                </a:ln>
                <a:solidFill>
                  <a:srgbClr val="B6D3FF"/>
                </a:solidFill>
                <a:effectLst>
                  <a:outerShdw sx="100000" sy="100000" kx="0" ky="0" algn="b" rotWithShape="0" blurRad="35814" dist="19100" dir="1800000">
                    <a:srgbClr val="000000">
                      <a:alpha val="40000"/>
                    </a:srgbClr>
                  </a:outerShdw>
                </a:effectLst>
              </a:rPr>
            </a:br>
            <a:r>
              <a:rPr b="1" sz="5640">
                <a:ln w="11221">
                  <a:solidFill>
                    <a:srgbClr val="171E5F"/>
                  </a:solidFill>
                </a:ln>
                <a:solidFill>
                  <a:srgbClr val="B6D3FF"/>
                </a:solidFill>
                <a:effectLst>
                  <a:outerShdw sx="100000" sy="100000" kx="0" ky="0" algn="b" rotWithShape="0" blurRad="35814" dist="19100" dir="1800000">
                    <a:srgbClr val="000000">
                      <a:alpha val="40000"/>
                    </a:srgbClr>
                  </a:outerShdw>
                </a:effectLst>
              </a:rPr>
              <a:t>AND </a:t>
            </a:r>
            <a:br>
              <a:rPr b="1" sz="5640">
                <a:ln w="11221">
                  <a:solidFill>
                    <a:srgbClr val="171E5F"/>
                  </a:solidFill>
                </a:ln>
                <a:solidFill>
                  <a:srgbClr val="B6D3FF"/>
                </a:solidFill>
                <a:effectLst>
                  <a:outerShdw sx="100000" sy="100000" kx="0" ky="0" algn="b" rotWithShape="0" blurRad="35814" dist="19100" dir="1800000">
                    <a:srgbClr val="000000">
                      <a:alpha val="40000"/>
                    </a:srgbClr>
                  </a:outerShdw>
                </a:effectLst>
              </a:rPr>
            </a:br>
            <a:r>
              <a:rPr b="1" sz="6768">
                <a:ln w="11221">
                  <a:solidFill>
                    <a:srgbClr val="171E5F"/>
                  </a:solidFill>
                </a:ln>
                <a:solidFill>
                  <a:srgbClr val="B6D3FF"/>
                </a:solidFill>
                <a:effectLst>
                  <a:outerShdw sx="100000" sy="100000" kx="0" ky="0" algn="b" rotWithShape="0" blurRad="35814" dist="19100" dir="1800000">
                    <a:srgbClr val="000000">
                      <a:alpha val="40000"/>
                    </a:srgbClr>
                  </a:outerShdw>
                </a:effectLst>
              </a:rPr>
              <a:t>GLOBAL</a:t>
            </a:r>
            <a:br>
              <a:rPr b="1" sz="6768">
                <a:ln w="11221">
                  <a:solidFill>
                    <a:srgbClr val="171E5F"/>
                  </a:solidFill>
                </a:ln>
                <a:solidFill>
                  <a:srgbClr val="B6D3FF"/>
                </a:solidFill>
                <a:effectLst>
                  <a:outerShdw sx="100000" sy="100000" kx="0" ky="0" algn="b" rotWithShape="0" blurRad="35814" dist="19100" dir="1800000">
                    <a:srgbClr val="000000">
                      <a:alpha val="40000"/>
                    </a:srgbClr>
                  </a:outerShdw>
                </a:effectLst>
              </a:rPr>
            </a:br>
          </a:p>
        </p:txBody>
      </p:sp>
    </p:spTree>
  </p:cSld>
  <p:clrMapOvr>
    <a:masterClrMapping/>
  </p:clrMapOvr>
  <p:transition spd="slow" advClick="1">
    <p:cover dir="l"/>
  </p:transition>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8" name="image11.jpeg" descr="Chang-Roses-2.jpg"/>
          <p:cNvPicPr/>
          <p:nvPr/>
        </p:nvPicPr>
        <p:blipFill>
          <a:blip r:embed="rId2">
            <a:extLst/>
          </a:blip>
          <a:stretch>
            <a:fillRect/>
          </a:stretch>
        </p:blipFill>
        <p:spPr>
          <a:xfrm>
            <a:off x="0" y="0"/>
            <a:ext cx="9144000" cy="6858000"/>
          </a:xfrm>
          <a:prstGeom prst="rect">
            <a:avLst/>
          </a:prstGeom>
          <a:ln w="12700">
            <a:miter lim="400000"/>
          </a:ln>
        </p:spPr>
      </p:pic>
      <p:sp>
        <p:nvSpPr>
          <p:cNvPr id="99" name="Shape 99"/>
          <p:cNvSpPr/>
          <p:nvPr/>
        </p:nvSpPr>
        <p:spPr>
          <a:xfrm>
            <a:off x="368901" y="255503"/>
            <a:ext cx="6608166" cy="564675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395020" indent="-358444">
              <a:spcBef>
                <a:spcPts val="600"/>
              </a:spcBef>
              <a:buClr>
                <a:srgbClr val="1F5FA0"/>
              </a:buClr>
              <a:buSzPct val="80000"/>
              <a:buFont typeface="Wingdings"/>
              <a:buChar char="✓"/>
            </a:pPr>
            <a:r>
              <a:rPr sz="2800">
                <a:solidFill>
                  <a:srgbClr val="1F5FA0"/>
                </a:solidFill>
              </a:rPr>
              <a:t>International Partners, get their attention, have them help you with monitoring and evaluation PAHO / WHO / World Bank / IOC / </a:t>
            </a:r>
            <a:endParaRPr sz="2800">
              <a:solidFill>
                <a:srgbClr val="1F5FA0"/>
              </a:solidFill>
            </a:endParaRPr>
          </a:p>
          <a:p>
            <a:pPr lvl="0" marL="420623" indent="-384047">
              <a:spcBef>
                <a:spcPts val="700"/>
              </a:spcBef>
              <a:buClr>
                <a:srgbClr val="1F5FA0"/>
              </a:buClr>
              <a:buSzPct val="80000"/>
              <a:buFont typeface="Wingdings"/>
              <a:buChar char="✓"/>
            </a:pPr>
            <a:endParaRPr sz="2800">
              <a:solidFill>
                <a:srgbClr val="1F5FA0"/>
              </a:solidFill>
            </a:endParaRPr>
          </a:p>
          <a:p>
            <a:pPr lvl="0" marL="395020" indent="-358444">
              <a:spcBef>
                <a:spcPts val="600"/>
              </a:spcBef>
              <a:buClr>
                <a:srgbClr val="1F5FA0"/>
              </a:buClr>
              <a:buSzPct val="80000"/>
              <a:buFont typeface="Wingdings"/>
              <a:buChar char="✓"/>
            </a:pPr>
            <a:r>
              <a:rPr sz="2800">
                <a:solidFill>
                  <a:srgbClr val="1F5FA0"/>
                </a:solidFill>
              </a:rPr>
              <a:t>"PACO" created The Pan-American Conference for Obesity  "the Aruba Call to Action" was included in the UN Millennium Goals </a:t>
            </a:r>
            <a:endParaRPr sz="2800">
              <a:solidFill>
                <a:srgbClr val="1F5FA0"/>
              </a:solidFill>
            </a:endParaRPr>
          </a:p>
          <a:p>
            <a:pPr lvl="0" marL="420623" indent="-384047">
              <a:spcBef>
                <a:spcPts val="700"/>
              </a:spcBef>
              <a:buClr>
                <a:srgbClr val="1F5FA0"/>
              </a:buClr>
              <a:buSzPct val="80000"/>
              <a:buFont typeface="Wingdings"/>
              <a:buChar char="✓"/>
            </a:pPr>
            <a:endParaRPr sz="2900">
              <a:solidFill>
                <a:srgbClr val="1F5FA0"/>
              </a:solidFill>
            </a:endParaRPr>
          </a:p>
        </p:txBody>
      </p:sp>
    </p:spTree>
  </p:cSld>
  <p:clrMapOvr>
    <a:masterClrMapping/>
  </p:clrMapOvr>
  <p:transition spd="slow" advClick="1">
    <p:cover dir="l"/>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99">
                                            <p:txEl>
                                              <p:pRg st="2" end="2"/>
                                            </p:txEl>
                                          </p:spTgt>
                                        </p:tgtEl>
                                        <p:attrNameLst>
                                          <p:attrName>style.visibility</p:attrName>
                                        </p:attrNameLst>
                                      </p:cBhvr>
                                      <p:to>
                                        <p:strVal val="visible"/>
                                      </p:to>
                                    </p:set>
                                    <p:anim calcmode="lin" valueType="num">
                                      <p:cBhvr>
                                        <p:cTn id="7" dur="500" fill="hold"/>
                                        <p:tgtEl>
                                          <p:spTgt spid="99">
                                            <p:txEl>
                                              <p:pRg st="2" end="2"/>
                                            </p:txEl>
                                          </p:spTgt>
                                        </p:tgtEl>
                                        <p:attrNameLst>
                                          <p:attrName>ppt_x</p:attrName>
                                        </p:attrNameLst>
                                      </p:cBhvr>
                                      <p:tavLst>
                                        <p:tav tm="0">
                                          <p:val>
                                            <p:strVal val="#ppt_x"/>
                                          </p:val>
                                        </p:tav>
                                        <p:tav tm="100000">
                                          <p:val>
                                            <p:strVal val="#ppt_x"/>
                                          </p:val>
                                        </p:tav>
                                      </p:tavLst>
                                    </p:anim>
                                    <p:anim calcmode="lin" valueType="num">
                                      <p:cBhvr>
                                        <p:cTn id="8" dur="500" fill="hold"/>
                                        <p:tgtEl>
                                          <p:spTgt spid="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4" presetID="2" grpId="1" fill="hold">
                                  <p:stCondLst>
                                    <p:cond delay="0"/>
                                  </p:stCondLst>
                                  <p:iterate type="el" backwards="0">
                                    <p:tmAbs val="0"/>
                                  </p:iterate>
                                  <p:childTnLst>
                                    <p:set>
                                      <p:cBhvr>
                                        <p:cTn id="12" fill="hold"/>
                                        <p:tgtEl>
                                          <p:spTgt spid="99">
                                            <p:txEl>
                                              <p:pRg st="3" end="3"/>
                                            </p:txEl>
                                          </p:spTgt>
                                        </p:tgtEl>
                                        <p:attrNameLst>
                                          <p:attrName>style.visibility</p:attrName>
                                        </p:attrNameLst>
                                      </p:cBhvr>
                                      <p:to>
                                        <p:strVal val="visible"/>
                                      </p:to>
                                    </p:set>
                                    <p:anim calcmode="lin" valueType="num">
                                      <p:cBhvr>
                                        <p:cTn id="13" dur="500" fill="hold"/>
                                        <p:tgtEl>
                                          <p:spTgt spid="99">
                                            <p:txEl>
                                              <p:pRg st="3" end="3"/>
                                            </p:txEl>
                                          </p:spTgt>
                                        </p:tgtEl>
                                        <p:attrNameLst>
                                          <p:attrName>ppt_x</p:attrName>
                                        </p:attrNameLst>
                                      </p:cBhvr>
                                      <p:tavLst>
                                        <p:tav tm="0">
                                          <p:val>
                                            <p:strVal val="#ppt_x"/>
                                          </p:val>
                                        </p:tav>
                                        <p:tav tm="100000">
                                          <p:val>
                                            <p:strVal val="#ppt_x"/>
                                          </p:val>
                                        </p:tav>
                                      </p:tavLst>
                                    </p:anim>
                                    <p:anim calcmode="lin" valueType="num">
                                      <p:cBhvr>
                                        <p:cTn id="14" dur="500" fill="hold"/>
                                        <p:tgtEl>
                                          <p:spTgt spid="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4" presetID="2" grpId="1" fill="hold">
                                  <p:stCondLst>
                                    <p:cond delay="0"/>
                                  </p:stCondLst>
                                  <p:iterate type="el" backwards="0">
                                    <p:tmAbs val="0"/>
                                  </p:iterate>
                                  <p:childTnLst>
                                    <p:set>
                                      <p:cBhvr>
                                        <p:cTn id="18" fill="hold"/>
                                        <p:tgtEl>
                                          <p:spTgt spid="99">
                                            <p:txEl>
                                              <p:pRg st="4" end="4"/>
                                            </p:txEl>
                                          </p:spTgt>
                                        </p:tgtEl>
                                        <p:attrNameLst>
                                          <p:attrName>style.visibility</p:attrName>
                                        </p:attrNameLst>
                                      </p:cBhvr>
                                      <p:to>
                                        <p:strVal val="visible"/>
                                      </p:to>
                                    </p:set>
                                    <p:anim calcmode="lin" valueType="num">
                                      <p:cBhvr>
                                        <p:cTn id="19" dur="500" fill="hold"/>
                                        <p:tgtEl>
                                          <p:spTgt spid="99">
                                            <p:txEl>
                                              <p:pRg st="4" end="4"/>
                                            </p:txEl>
                                          </p:spTgt>
                                        </p:tgtEl>
                                        <p:attrNameLst>
                                          <p:attrName>ppt_x</p:attrName>
                                        </p:attrNameLst>
                                      </p:cBhvr>
                                      <p:tavLst>
                                        <p:tav tm="0">
                                          <p:val>
                                            <p:strVal val="#ppt_x"/>
                                          </p:val>
                                        </p:tav>
                                        <p:tav tm="100000">
                                          <p:val>
                                            <p:strVal val="#ppt_x"/>
                                          </p:val>
                                        </p:tav>
                                      </p:tavLst>
                                    </p:anim>
                                    <p:anim calcmode="lin" valueType="num">
                                      <p:cBhvr>
                                        <p:cTn id="20" dur="500" fill="hold"/>
                                        <p:tgtEl>
                                          <p:spTgt spid="9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99" grpId="1"/>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1" name="Shape 101"/>
          <p:cNvSpPr/>
          <p:nvPr>
            <p:ph type="title"/>
          </p:nvPr>
        </p:nvSpPr>
        <p:spPr>
          <a:xfrm>
            <a:off x="-635000" y="1043046"/>
            <a:ext cx="8327571" cy="2648922"/>
          </a:xfrm>
          <a:prstGeom prst="rect">
            <a:avLst/>
          </a:prstGeom>
        </p:spPr>
        <p:txBody>
          <a:bodyPr/>
          <a:lstStyle/>
          <a:p>
            <a:pPr lvl="0" algn="ctr" defTabSz="822959">
              <a:defRPr sz="1800"/>
            </a:pPr>
            <a:r>
              <a:rPr b="1" sz="5400">
                <a:ln w="10286">
                  <a:solidFill>
                    <a:srgbClr val="171E5F"/>
                  </a:solidFill>
                </a:ln>
                <a:solidFill>
                  <a:srgbClr val="B6D3FF"/>
                </a:solidFill>
                <a:effectLst>
                  <a:outerShdw sx="100000" sy="100000" kx="0" ky="0" algn="b" rotWithShape="0" blurRad="34289" dist="18288" dir="1800000">
                    <a:srgbClr val="000000">
                      <a:alpha val="40000"/>
                    </a:srgbClr>
                  </a:outerShdw>
                </a:effectLst>
              </a:rPr>
              <a:t>BE THE </a:t>
            </a:r>
            <a:br>
              <a:rPr b="1" sz="5400">
                <a:ln w="10286">
                  <a:solidFill>
                    <a:srgbClr val="171E5F"/>
                  </a:solidFill>
                </a:ln>
                <a:solidFill>
                  <a:srgbClr val="B6D3FF"/>
                </a:solidFill>
                <a:effectLst>
                  <a:outerShdw sx="100000" sy="100000" kx="0" ky="0" algn="b" rotWithShape="0" blurRad="34289" dist="18288" dir="1800000">
                    <a:srgbClr val="000000">
                      <a:alpha val="40000"/>
                    </a:srgbClr>
                  </a:outerShdw>
                </a:effectLst>
              </a:rPr>
            </a:br>
            <a:r>
              <a:rPr b="1" sz="5400">
                <a:ln w="10286">
                  <a:solidFill>
                    <a:srgbClr val="171E5F"/>
                  </a:solidFill>
                </a:ln>
                <a:solidFill>
                  <a:srgbClr val="B6D3FF"/>
                </a:solidFill>
                <a:effectLst>
                  <a:outerShdw sx="100000" sy="100000" kx="0" ky="0" algn="b" rotWithShape="0" blurRad="34289" dist="18288" dir="1800000">
                    <a:srgbClr val="000000">
                      <a:alpha val="40000"/>
                    </a:srgbClr>
                  </a:outerShdw>
                </a:effectLst>
              </a:rPr>
              <a:t>                    </a:t>
            </a:r>
            <a:r>
              <a:rPr b="1" sz="7200">
                <a:ln w="10286">
                  <a:solidFill>
                    <a:srgbClr val="171E5F"/>
                  </a:solidFill>
                </a:ln>
                <a:solidFill>
                  <a:srgbClr val="B6D3FF"/>
                </a:solidFill>
                <a:effectLst>
                  <a:outerShdw sx="100000" sy="100000" kx="0" ky="0" algn="b" rotWithShape="0" blurRad="34289" dist="18288" dir="1800000">
                    <a:srgbClr val="000000">
                      <a:alpha val="40000"/>
                    </a:srgbClr>
                  </a:outerShdw>
                </a:effectLst>
              </a:rPr>
              <a:t>EXAMPLE</a:t>
            </a:r>
          </a:p>
        </p:txBody>
      </p:sp>
    </p:spTree>
  </p:cSld>
  <p:clrMapOvr>
    <a:masterClrMapping/>
  </p:clrMapOvr>
  <p:transition spd="slow" advClick="1">
    <p:cover dir="l"/>
  </p:transition>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3" name="image12.jpeg" descr="deportista.jpg"/>
          <p:cNvPicPr/>
          <p:nvPr/>
        </p:nvPicPr>
        <p:blipFill>
          <a:blip r:embed="rId2">
            <a:extLst/>
          </a:blip>
          <a:stretch>
            <a:fillRect/>
          </a:stretch>
        </p:blipFill>
        <p:spPr>
          <a:xfrm>
            <a:off x="0" y="0"/>
            <a:ext cx="9144000" cy="6858000"/>
          </a:xfrm>
          <a:prstGeom prst="rect">
            <a:avLst/>
          </a:prstGeom>
          <a:ln w="12700">
            <a:miter lim="400000"/>
          </a:ln>
        </p:spPr>
      </p:pic>
      <p:sp>
        <p:nvSpPr>
          <p:cNvPr id="104" name="Shape 104"/>
          <p:cNvSpPr/>
          <p:nvPr>
            <p:ph type="title"/>
          </p:nvPr>
        </p:nvSpPr>
        <p:spPr>
          <a:xfrm>
            <a:off x="492361" y="-121762"/>
            <a:ext cx="7707776" cy="2648922"/>
          </a:xfrm>
          <a:prstGeom prst="rect">
            <a:avLst/>
          </a:prstGeom>
        </p:spPr>
        <p:txBody>
          <a:bodyPr/>
          <a:lstStyle>
            <a:lvl1pPr>
              <a:defRPr b="1" sz="6000">
                <a:ln w="12699">
                  <a:solidFill>
                    <a:srgbClr val="171E5F"/>
                  </a:solidFill>
                </a:ln>
                <a:solidFill>
                  <a:srgbClr val="B6D3FF"/>
                </a:solidFill>
                <a:effectLst>
                  <a:outerShdw sx="100000" sy="100000" kx="0" ky="0" algn="b" rotWithShape="0" blurRad="38100" dist="20320" dir="1800000">
                    <a:srgbClr val="000000">
                      <a:alpha val="40000"/>
                    </a:srgbClr>
                  </a:outerShdw>
                </a:effectLst>
              </a:defRPr>
            </a:lvl1pPr>
          </a:lstStyle>
          <a:p>
            <a:pPr lvl="0">
              <a:defRPr b="0" sz="1800">
                <a:ln w="9525">
                  <a:noFill/>
                </a:ln>
                <a:solidFill>
                  <a:srgbClr val="000000"/>
                </a:solidFill>
                <a:effectLst/>
              </a:defRPr>
            </a:pPr>
            <a:r>
              <a:rPr b="1" sz="6000">
                <a:ln w="12699">
                  <a:solidFill>
                    <a:srgbClr val="171E5F"/>
                  </a:solidFill>
                </a:ln>
                <a:solidFill>
                  <a:srgbClr val="B6D3FF"/>
                </a:solidFill>
                <a:effectLst>
                  <a:outerShdw sx="100000" sy="100000" kx="0" ky="0" algn="b" rotWithShape="0" blurRad="38100" dist="20320" dir="1800000">
                    <a:srgbClr val="000000">
                      <a:alpha val="40000"/>
                    </a:srgbClr>
                  </a:outerShdw>
                </a:effectLst>
              </a:rPr>
              <a:t>RECOGNITION OF SPORTS</a:t>
            </a:r>
          </a:p>
        </p:txBody>
      </p:sp>
    </p:spTree>
  </p:cSld>
  <p:clrMapOvr>
    <a:masterClrMapping/>
  </p:clrMapOvr>
  <p:transition spd="slow" advClick="1">
    <p:cover dir="l"/>
  </p:transition>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7" name="image2.jpeg" descr="Aruba.jpg"/>
          <p:cNvPicPr/>
          <p:nvPr/>
        </p:nvPicPr>
        <p:blipFill>
          <a:blip r:embed="rId2">
            <a:extLst/>
          </a:blip>
          <a:stretch>
            <a:fillRect/>
          </a:stretch>
        </p:blipFill>
        <p:spPr>
          <a:xfrm>
            <a:off x="0" y="0"/>
            <a:ext cx="9144000" cy="6858000"/>
          </a:xfrm>
          <a:prstGeom prst="rect">
            <a:avLst/>
          </a:prstGeom>
          <a:ln w="12700">
            <a:miter lim="400000"/>
          </a:ln>
        </p:spPr>
      </p:pic>
      <p:sp>
        <p:nvSpPr>
          <p:cNvPr id="58" name="Shape 58"/>
          <p:cNvSpPr/>
          <p:nvPr>
            <p:ph type="title"/>
          </p:nvPr>
        </p:nvSpPr>
        <p:spPr>
          <a:xfrm>
            <a:off x="893833" y="107319"/>
            <a:ext cx="7784200" cy="1826363"/>
          </a:xfrm>
          <a:prstGeom prst="rect">
            <a:avLst/>
          </a:prstGeom>
        </p:spPr>
        <p:txBody>
          <a:bodyPr/>
          <a:lstStyle>
            <a:lvl1pPr defTabSz="859536">
              <a:defRPr b="1" sz="5640">
                <a:ln w="11221">
                  <a:solidFill>
                    <a:srgbClr val="171E5F"/>
                  </a:solidFill>
                </a:ln>
                <a:solidFill>
                  <a:srgbClr val="B6D3FF"/>
                </a:solidFill>
                <a:effectLst>
                  <a:outerShdw sx="100000" sy="100000" kx="0" ky="0" algn="b" rotWithShape="0" blurRad="35814" dist="19100" dir="1800000">
                    <a:srgbClr val="000000">
                      <a:alpha val="40000"/>
                    </a:srgbClr>
                  </a:outerShdw>
                </a:effectLst>
              </a:defRPr>
            </a:lvl1pPr>
          </a:lstStyle>
          <a:p>
            <a:pPr lvl="0">
              <a:defRPr b="0" sz="1800">
                <a:ln w="9525">
                  <a:noFill/>
                </a:ln>
                <a:solidFill>
                  <a:srgbClr val="000000"/>
                </a:solidFill>
                <a:effectLst/>
              </a:defRPr>
            </a:pPr>
            <a:r>
              <a:rPr b="1" sz="5640">
                <a:ln w="11221">
                  <a:solidFill>
                    <a:srgbClr val="171E5F"/>
                  </a:solidFill>
                </a:ln>
                <a:solidFill>
                  <a:srgbClr val="B6D3FF"/>
                </a:solidFill>
                <a:effectLst>
                  <a:outerShdw sx="100000" sy="100000" kx="0" ky="0" algn="b" rotWithShape="0" blurRad="35814" dist="19100" dir="1800000">
                    <a:srgbClr val="000000">
                      <a:alpha val="40000"/>
                    </a:srgbClr>
                  </a:outerShdw>
                </a:effectLst>
              </a:rPr>
              <a:t>THE PARADIGM SHIFT</a:t>
            </a:r>
          </a:p>
        </p:txBody>
      </p:sp>
    </p:spTree>
  </p:cSld>
  <p:clrMapOvr>
    <a:masterClrMapping/>
  </p:clrMapOvr>
  <p:transition spd="slow" advClick="1">
    <p:cover dir="l"/>
  </p:transition>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6" name="Shape 106"/>
          <p:cNvSpPr/>
          <p:nvPr/>
        </p:nvSpPr>
        <p:spPr>
          <a:xfrm>
            <a:off x="208131" y="1202127"/>
            <a:ext cx="7226329" cy="4649176"/>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395020" indent="-358444">
              <a:spcBef>
                <a:spcPts val="600"/>
              </a:spcBef>
              <a:buClr>
                <a:srgbClr val="1F5FA0"/>
              </a:buClr>
              <a:buSzPct val="80000"/>
              <a:buFont typeface="Wingdings"/>
              <a:buChar char="✓"/>
            </a:pPr>
            <a:r>
              <a:rPr sz="2800">
                <a:solidFill>
                  <a:srgbClr val="1F5FA0"/>
                </a:solidFill>
              </a:rPr>
              <a:t>2006 to 2013</a:t>
            </a:r>
            <a:r>
              <a:rPr sz="2800">
                <a:solidFill>
                  <a:srgbClr val="FF643A"/>
                </a:solidFill>
              </a:rPr>
              <a:t> 300</a:t>
            </a:r>
            <a:r>
              <a:rPr sz="2800">
                <a:solidFill>
                  <a:srgbClr val="1F5FA0"/>
                </a:solidFill>
              </a:rPr>
              <a:t> % mass movement</a:t>
            </a:r>
            <a:endParaRPr sz="3000"/>
          </a:p>
          <a:p>
            <a:pPr lvl="0" marL="395020" indent="-358444">
              <a:spcBef>
                <a:spcPts val="600"/>
              </a:spcBef>
              <a:buClr>
                <a:srgbClr val="1F5FA0"/>
              </a:buClr>
              <a:buSzPct val="80000"/>
              <a:buFont typeface="Wingdings"/>
              <a:buChar char="✓"/>
            </a:pPr>
            <a:r>
              <a:rPr sz="2800">
                <a:solidFill>
                  <a:srgbClr val="1F5FA0"/>
                </a:solidFill>
              </a:rPr>
              <a:t>2013/14 growth in numbers overweight and obesity </a:t>
            </a:r>
            <a:r>
              <a:rPr sz="2800">
                <a:solidFill>
                  <a:srgbClr val="FF643A"/>
                </a:solidFill>
              </a:rPr>
              <a:t>stops</a:t>
            </a:r>
            <a:r>
              <a:rPr sz="2800"/>
              <a:t> </a:t>
            </a:r>
            <a:r>
              <a:rPr sz="2800">
                <a:solidFill>
                  <a:srgbClr val="1F5FA0"/>
                </a:solidFill>
              </a:rPr>
              <a:t>and is showing signs of decline</a:t>
            </a:r>
            <a:endParaRPr sz="3000"/>
          </a:p>
          <a:p>
            <a:pPr lvl="0" marL="395020" indent="-358444">
              <a:spcBef>
                <a:spcPts val="600"/>
              </a:spcBef>
              <a:buClr>
                <a:srgbClr val="1F5FA0"/>
              </a:buClr>
              <a:buSzPct val="80000"/>
              <a:buFont typeface="Wingdings"/>
              <a:buChar char="✓"/>
            </a:pPr>
            <a:r>
              <a:rPr sz="2800">
                <a:solidFill>
                  <a:srgbClr val="1F5FA0"/>
                </a:solidFill>
              </a:rPr>
              <a:t>Use of technology</a:t>
            </a:r>
            <a:endParaRPr sz="3000"/>
          </a:p>
          <a:p>
            <a:pPr lvl="0" marL="395020" indent="-358444">
              <a:spcBef>
                <a:spcPts val="600"/>
              </a:spcBef>
              <a:buClr>
                <a:srgbClr val="1F5FA0"/>
              </a:buClr>
              <a:buSzPct val="80000"/>
              <a:buFont typeface="Wingdings"/>
              <a:buChar char="✓"/>
            </a:pPr>
            <a:r>
              <a:rPr sz="2800">
                <a:solidFill>
                  <a:srgbClr val="1F5FA0"/>
                </a:solidFill>
              </a:rPr>
              <a:t>e-Health, e-Patient files and the Health Bus.</a:t>
            </a:r>
            <a:endParaRPr sz="3000"/>
          </a:p>
          <a:p>
            <a:pPr lvl="0" marL="395020" indent="-358444">
              <a:spcBef>
                <a:spcPts val="600"/>
              </a:spcBef>
              <a:buClr>
                <a:srgbClr val="1F5FA0"/>
              </a:buClr>
              <a:buSzPct val="80000"/>
              <a:buFont typeface="Wingdings"/>
              <a:buChar char="✓"/>
            </a:pPr>
            <a:r>
              <a:rPr sz="2800">
                <a:solidFill>
                  <a:srgbClr val="FF643A"/>
                </a:solidFill>
                <a:latin typeface="Arial Bold"/>
                <a:ea typeface="Arial Bold"/>
                <a:cs typeface="Arial Bold"/>
                <a:sym typeface="Arial Bold"/>
              </a:rPr>
              <a:t>A</a:t>
            </a:r>
            <a:r>
              <a:rPr sz="2800">
                <a:solidFill>
                  <a:srgbClr val="1F5FA0"/>
                </a:solidFill>
              </a:rPr>
              <a:t>: Implement </a:t>
            </a:r>
            <a:r>
              <a:rPr sz="2800">
                <a:solidFill>
                  <a:srgbClr val="FF643A"/>
                </a:solidFill>
                <a:latin typeface="Arial Bold"/>
                <a:ea typeface="Arial Bold"/>
                <a:cs typeface="Arial Bold"/>
                <a:sym typeface="Arial Bold"/>
              </a:rPr>
              <a:t>B</a:t>
            </a:r>
            <a:r>
              <a:rPr sz="2800">
                <a:solidFill>
                  <a:srgbClr val="1F5FA0"/>
                </a:solidFill>
              </a:rPr>
              <a:t>: Monitor </a:t>
            </a:r>
            <a:r>
              <a:rPr sz="2800">
                <a:solidFill>
                  <a:srgbClr val="FF643A"/>
                </a:solidFill>
                <a:latin typeface="Arial Bold"/>
                <a:ea typeface="Arial Bold"/>
                <a:cs typeface="Arial Bold"/>
                <a:sym typeface="Arial Bold"/>
              </a:rPr>
              <a:t>C</a:t>
            </a:r>
            <a:r>
              <a:rPr sz="2800">
                <a:solidFill>
                  <a:srgbClr val="1F5FA0"/>
                </a:solidFill>
              </a:rPr>
              <a:t>: Evaluate:    </a:t>
            </a:r>
            <a:r>
              <a:rPr sz="2800">
                <a:solidFill>
                  <a:srgbClr val="FF643A"/>
                </a:solidFill>
                <a:latin typeface="Arial Bold"/>
                <a:ea typeface="Arial Bold"/>
                <a:cs typeface="Arial Bold"/>
                <a:sym typeface="Arial Bold"/>
              </a:rPr>
              <a:t>D</a:t>
            </a:r>
            <a:r>
              <a:rPr sz="2800">
                <a:solidFill>
                  <a:srgbClr val="1F5FA0"/>
                </a:solidFill>
              </a:rPr>
              <a:t>: Adapt</a:t>
            </a:r>
            <a:endParaRPr sz="2800">
              <a:solidFill>
                <a:srgbClr val="FF0000"/>
              </a:solidFill>
            </a:endParaRPr>
          </a:p>
        </p:txBody>
      </p:sp>
      <p:sp>
        <p:nvSpPr>
          <p:cNvPr id="107" name="Shape 107"/>
          <p:cNvSpPr/>
          <p:nvPr>
            <p:ph type="title"/>
          </p:nvPr>
        </p:nvSpPr>
        <p:spPr>
          <a:xfrm>
            <a:off x="377678" y="235951"/>
            <a:ext cx="7467601" cy="1143001"/>
          </a:xfrm>
          <a:prstGeom prst="rect">
            <a:avLst/>
          </a:prstGeom>
        </p:spPr>
        <p:txBody>
          <a:bodyPr/>
          <a:lstStyle>
            <a:lvl1pPr>
              <a:defRPr sz="4800">
                <a:ln w="12699">
                  <a:solidFill>
                    <a:srgbClr val="171E5F"/>
                  </a:solidFill>
                </a:ln>
                <a:solidFill>
                  <a:srgbClr val="B6D3FF"/>
                </a:solidFill>
                <a:effectLst>
                  <a:outerShdw sx="100000" sy="100000" kx="0" ky="0" algn="b" rotWithShape="0" blurRad="38100" dist="20320" dir="1800000">
                    <a:srgbClr val="000000">
                      <a:alpha val="40000"/>
                    </a:srgbClr>
                  </a:outerShdw>
                </a:effectLst>
              </a:defRPr>
            </a:lvl1pPr>
          </a:lstStyle>
          <a:p>
            <a:pPr lvl="0">
              <a:defRPr b="0" sz="1800">
                <a:ln w="9525">
                  <a:noFill/>
                </a:ln>
                <a:solidFill>
                  <a:srgbClr val="000000"/>
                </a:solidFill>
                <a:effectLst/>
              </a:defRPr>
            </a:pPr>
            <a:r>
              <a:rPr b="1" sz="4800">
                <a:ln w="12699">
                  <a:solidFill>
                    <a:srgbClr val="171E5F"/>
                  </a:solidFill>
                </a:ln>
                <a:solidFill>
                  <a:srgbClr val="B6D3FF"/>
                </a:solidFill>
                <a:effectLst>
                  <a:outerShdw sx="100000" sy="100000" kx="0" ky="0" algn="b" rotWithShape="0" blurRad="38100" dist="20320" dir="1800000">
                    <a:srgbClr val="000000">
                      <a:alpha val="40000"/>
                    </a:srgbClr>
                  </a:outerShdw>
                </a:effectLst>
              </a:rPr>
              <a:t>Getting to Critical Mass</a:t>
            </a:r>
          </a:p>
        </p:txBody>
      </p:sp>
      <p:sp>
        <p:nvSpPr>
          <p:cNvPr id="108" name="Shape 108"/>
          <p:cNvSpPr/>
          <p:nvPr/>
        </p:nvSpPr>
        <p:spPr>
          <a:xfrm>
            <a:off x="8056723" y="588603"/>
            <a:ext cx="707023" cy="43525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754"/>
                </a:moveTo>
                <a:lnTo>
                  <a:pt x="10800" y="0"/>
                </a:lnTo>
                <a:lnTo>
                  <a:pt x="21600" y="1754"/>
                </a:lnTo>
                <a:lnTo>
                  <a:pt x="16200" y="1754"/>
                </a:lnTo>
                <a:lnTo>
                  <a:pt x="16200" y="21600"/>
                </a:lnTo>
                <a:lnTo>
                  <a:pt x="5400" y="21600"/>
                </a:lnTo>
                <a:lnTo>
                  <a:pt x="5400" y="1754"/>
                </a:lnTo>
                <a:close/>
              </a:path>
            </a:pathLst>
          </a:custGeom>
          <a:solidFill>
            <a:srgbClr val="FF643A"/>
          </a:solidFill>
          <a:ln w="12700">
            <a:miter lim="400000"/>
          </a:ln>
        </p:spPr>
        <p:txBody>
          <a:bodyPr lIns="0" tIns="0" rIns="0" bIns="0" anchor="ctr"/>
          <a:lstStyle/>
          <a:p>
            <a:pPr lvl="0" algn="ctr">
              <a:defRPr>
                <a:solidFill>
                  <a:srgbClr val="2D699D"/>
                </a:solidFill>
              </a:defRPr>
            </a:pPr>
          </a:p>
        </p:txBody>
      </p:sp>
    </p:spTree>
  </p:cSld>
  <p:clrMapOvr>
    <a:masterClrMapping/>
  </p:clrMapOvr>
  <p:transition spd="slow" advClick="1">
    <p:cover dir="l"/>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106">
                                            <p:txEl>
                                              <p:pRg st="1" end="1"/>
                                            </p:txEl>
                                          </p:spTgt>
                                        </p:tgtEl>
                                        <p:attrNameLst>
                                          <p:attrName>style.visibility</p:attrName>
                                        </p:attrNameLst>
                                      </p:cBhvr>
                                      <p:to>
                                        <p:strVal val="visible"/>
                                      </p:to>
                                    </p:set>
                                    <p:anim calcmode="lin" valueType="num">
                                      <p:cBhvr>
                                        <p:cTn id="7" dur="500" fill="hold"/>
                                        <p:tgtEl>
                                          <p:spTgt spid="106">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10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4" presetID="2" grpId="1" fill="hold">
                                  <p:stCondLst>
                                    <p:cond delay="0"/>
                                  </p:stCondLst>
                                  <p:iterate type="el" backwards="0">
                                    <p:tmAbs val="0"/>
                                  </p:iterate>
                                  <p:childTnLst>
                                    <p:set>
                                      <p:cBhvr>
                                        <p:cTn id="12" fill="hold"/>
                                        <p:tgtEl>
                                          <p:spTgt spid="106">
                                            <p:txEl>
                                              <p:pRg st="2" end="2"/>
                                            </p:txEl>
                                          </p:spTgt>
                                        </p:tgtEl>
                                        <p:attrNameLst>
                                          <p:attrName>style.visibility</p:attrName>
                                        </p:attrNameLst>
                                      </p:cBhvr>
                                      <p:to>
                                        <p:strVal val="visible"/>
                                      </p:to>
                                    </p:set>
                                    <p:anim calcmode="lin" valueType="num">
                                      <p:cBhvr>
                                        <p:cTn id="13" dur="500" fill="hold"/>
                                        <p:tgtEl>
                                          <p:spTgt spid="106">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10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4" presetID="2" grpId="1" fill="hold">
                                  <p:stCondLst>
                                    <p:cond delay="0"/>
                                  </p:stCondLst>
                                  <p:iterate type="el" backwards="0">
                                    <p:tmAbs val="0"/>
                                  </p:iterate>
                                  <p:childTnLst>
                                    <p:set>
                                      <p:cBhvr>
                                        <p:cTn id="18" fill="hold"/>
                                        <p:tgtEl>
                                          <p:spTgt spid="106">
                                            <p:txEl>
                                              <p:pRg st="3" end="3"/>
                                            </p:txEl>
                                          </p:spTgt>
                                        </p:tgtEl>
                                        <p:attrNameLst>
                                          <p:attrName>style.visibility</p:attrName>
                                        </p:attrNameLst>
                                      </p:cBhvr>
                                      <p:to>
                                        <p:strVal val="visible"/>
                                      </p:to>
                                    </p:set>
                                    <p:anim calcmode="lin" valueType="num">
                                      <p:cBhvr>
                                        <p:cTn id="19" dur="500" fill="hold"/>
                                        <p:tgtEl>
                                          <p:spTgt spid="106">
                                            <p:txEl>
                                              <p:pRg st="3" end="3"/>
                                            </p:txEl>
                                          </p:spTgt>
                                        </p:tgtEl>
                                        <p:attrNameLst>
                                          <p:attrName>ppt_x</p:attrName>
                                        </p:attrNameLst>
                                      </p:cBhvr>
                                      <p:tavLst>
                                        <p:tav tm="0">
                                          <p:val>
                                            <p:strVal val="#ppt_x"/>
                                          </p:val>
                                        </p:tav>
                                        <p:tav tm="100000">
                                          <p:val>
                                            <p:strVal val="#ppt_x"/>
                                          </p:val>
                                        </p:tav>
                                      </p:tavLst>
                                    </p:anim>
                                    <p:anim calcmode="lin" valueType="num">
                                      <p:cBhvr>
                                        <p:cTn id="20" dur="500" fill="hold"/>
                                        <p:tgtEl>
                                          <p:spTgt spid="10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4" presetID="2" grpId="1" fill="hold">
                                  <p:stCondLst>
                                    <p:cond delay="0"/>
                                  </p:stCondLst>
                                  <p:iterate type="el" backwards="0">
                                    <p:tmAbs val="0"/>
                                  </p:iterate>
                                  <p:childTnLst>
                                    <p:set>
                                      <p:cBhvr>
                                        <p:cTn id="24" fill="hold"/>
                                        <p:tgtEl>
                                          <p:spTgt spid="106">
                                            <p:txEl>
                                              <p:pRg st="4" end="4"/>
                                            </p:txEl>
                                          </p:spTgt>
                                        </p:tgtEl>
                                        <p:attrNameLst>
                                          <p:attrName>style.visibility</p:attrName>
                                        </p:attrNameLst>
                                      </p:cBhvr>
                                      <p:to>
                                        <p:strVal val="visible"/>
                                      </p:to>
                                    </p:set>
                                    <p:anim calcmode="lin" valueType="num">
                                      <p:cBhvr>
                                        <p:cTn id="25" dur="500" fill="hold"/>
                                        <p:tgtEl>
                                          <p:spTgt spid="106">
                                            <p:txEl>
                                              <p:pRg st="4" end="4"/>
                                            </p:txEl>
                                          </p:spTgt>
                                        </p:tgtEl>
                                        <p:attrNameLst>
                                          <p:attrName>ppt_x</p:attrName>
                                        </p:attrNameLst>
                                      </p:cBhvr>
                                      <p:tavLst>
                                        <p:tav tm="0">
                                          <p:val>
                                            <p:strVal val="#ppt_x"/>
                                          </p:val>
                                        </p:tav>
                                        <p:tav tm="100000">
                                          <p:val>
                                            <p:strVal val="#ppt_x"/>
                                          </p:val>
                                        </p:tav>
                                      </p:tavLst>
                                    </p:anim>
                                    <p:anim calcmode="lin" valueType="num">
                                      <p:cBhvr>
                                        <p:cTn id="26" dur="500" fill="hold"/>
                                        <p:tgtEl>
                                          <p:spTgt spid="10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4" presetID="2" grpId="1" fill="hold">
                                  <p:stCondLst>
                                    <p:cond delay="0"/>
                                  </p:stCondLst>
                                  <p:iterate type="el" backwards="0">
                                    <p:tmAbs val="0"/>
                                  </p:iterate>
                                  <p:childTnLst>
                                    <p:set>
                                      <p:cBhvr>
                                        <p:cTn id="30" fill="hold"/>
                                        <p:tgtEl>
                                          <p:spTgt spid="106">
                                            <p:txEl>
                                              <p:pRg st="5" end="5"/>
                                            </p:txEl>
                                          </p:spTgt>
                                        </p:tgtEl>
                                        <p:attrNameLst>
                                          <p:attrName>style.visibility</p:attrName>
                                        </p:attrNameLst>
                                      </p:cBhvr>
                                      <p:to>
                                        <p:strVal val="visible"/>
                                      </p:to>
                                    </p:set>
                                    <p:anim calcmode="lin" valueType="num">
                                      <p:cBhvr>
                                        <p:cTn id="31" dur="500" fill="hold"/>
                                        <p:tgtEl>
                                          <p:spTgt spid="106">
                                            <p:txEl>
                                              <p:pRg st="5" end="5"/>
                                            </p:txEl>
                                          </p:spTgt>
                                        </p:tgtEl>
                                        <p:attrNameLst>
                                          <p:attrName>ppt_x</p:attrName>
                                        </p:attrNameLst>
                                      </p:cBhvr>
                                      <p:tavLst>
                                        <p:tav tm="0">
                                          <p:val>
                                            <p:strVal val="#ppt_x"/>
                                          </p:val>
                                        </p:tav>
                                        <p:tav tm="100000">
                                          <p:val>
                                            <p:strVal val="#ppt_x"/>
                                          </p:val>
                                        </p:tav>
                                      </p:tavLst>
                                    </p:anim>
                                    <p:anim calcmode="lin" valueType="num">
                                      <p:cBhvr>
                                        <p:cTn id="32" dur="500" fill="hold"/>
                                        <p:tgtEl>
                                          <p:spTgt spid="10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06" grpId="1"/>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0" name="image13.jpeg" descr="WebSite.jpg"/>
          <p:cNvPicPr/>
          <p:nvPr/>
        </p:nvPicPr>
        <p:blipFill>
          <a:blip r:embed="rId2">
            <a:extLst/>
          </a:blip>
          <a:stretch>
            <a:fillRect/>
          </a:stretch>
        </p:blipFill>
        <p:spPr>
          <a:xfrm>
            <a:off x="0" y="0"/>
            <a:ext cx="9144000" cy="6858000"/>
          </a:xfrm>
          <a:prstGeom prst="rect">
            <a:avLst/>
          </a:prstGeom>
          <a:ln w="12700">
            <a:miter lim="400000"/>
          </a:ln>
        </p:spPr>
      </p:pic>
      <p:sp>
        <p:nvSpPr>
          <p:cNvPr id="111" name="Shape 111"/>
          <p:cNvSpPr/>
          <p:nvPr>
            <p:ph type="title"/>
          </p:nvPr>
        </p:nvSpPr>
        <p:spPr>
          <a:xfrm>
            <a:off x="588831" y="527946"/>
            <a:ext cx="7707777" cy="2648922"/>
          </a:xfrm>
          <a:prstGeom prst="rect">
            <a:avLst/>
          </a:prstGeom>
        </p:spPr>
        <p:txBody>
          <a:bodyPr/>
          <a:lstStyle>
            <a:lvl1pPr algn="ctr">
              <a:defRPr b="1" sz="5400">
                <a:ln w="12700">
                  <a:solidFill>
                    <a:srgbClr val="171E5F"/>
                  </a:solidFill>
                </a:ln>
                <a:solidFill>
                  <a:srgbClr val="B6D3FF"/>
                </a:solidFill>
                <a:effectLst>
                  <a:outerShdw sx="100000" sy="100000" kx="0" ky="0" algn="b" rotWithShape="0" blurRad="38100" dist="20320" dir="1800000">
                    <a:srgbClr val="000000">
                      <a:alpha val="40000"/>
                    </a:srgbClr>
                  </a:outerShdw>
                </a:effectLst>
              </a:defRPr>
            </a:lvl1pPr>
          </a:lstStyle>
          <a:p>
            <a:pPr lvl="0">
              <a:defRPr b="0" sz="1800">
                <a:ln w="9525">
                  <a:noFill/>
                </a:ln>
                <a:solidFill>
                  <a:srgbClr val="000000"/>
                </a:solidFill>
                <a:effectLst/>
              </a:defRPr>
            </a:pPr>
            <a:r>
              <a:rPr b="1" sz="5400">
                <a:ln w="12700">
                  <a:solidFill>
                    <a:srgbClr val="171E5F"/>
                  </a:solidFill>
                </a:ln>
                <a:solidFill>
                  <a:srgbClr val="B6D3FF"/>
                </a:solidFill>
                <a:effectLst>
                  <a:outerShdw sx="100000" sy="100000" kx="0" ky="0" algn="b" rotWithShape="0" blurRad="38100" dist="20320" dir="1800000">
                    <a:srgbClr val="000000">
                      <a:alpha val="40000"/>
                    </a:srgbClr>
                  </a:outerShdw>
                </a:effectLst>
              </a:rPr>
              <a:t>TIMES OF INNOVATION AND TECHNOLOGY</a:t>
            </a:r>
          </a:p>
        </p:txBody>
      </p:sp>
    </p:spTree>
  </p:cSld>
  <p:clrMapOvr>
    <a:masterClrMapping/>
  </p:clrMapOvr>
  <p:transition spd="slow" advClick="1">
    <p:cover dir="l"/>
  </p:transition>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3" name="Shape 113"/>
          <p:cNvSpPr/>
          <p:nvPr/>
        </p:nvSpPr>
        <p:spPr>
          <a:xfrm>
            <a:off x="183046" y="718949"/>
            <a:ext cx="6608165" cy="5103959"/>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420623" indent="-384047">
              <a:lnSpc>
                <a:spcPct val="90000"/>
              </a:lnSpc>
              <a:spcBef>
                <a:spcPts val="700"/>
              </a:spcBef>
              <a:buClr>
                <a:srgbClr val="1F5FA0"/>
              </a:buClr>
              <a:buSzPct val="80000"/>
              <a:buFont typeface="Wingdings"/>
              <a:buChar char="✓"/>
            </a:pPr>
            <a:r>
              <a:rPr sz="3000">
                <a:solidFill>
                  <a:srgbClr val="1F5FA0"/>
                </a:solidFill>
              </a:rPr>
              <a:t>We live in times of great innovation, with exponential technological development and never before seen global connectivity. This revolution is redefining every aspect of our lives, no matter our socioeconomic background and geographical location. We are converging these technologies to bring patients the future of healthcare</a:t>
            </a:r>
            <a:r>
              <a:rPr sz="3200">
                <a:solidFill>
                  <a:srgbClr val="1F5FA0"/>
                </a:solidFill>
              </a:rPr>
              <a:t>.</a:t>
            </a:r>
          </a:p>
        </p:txBody>
      </p:sp>
    </p:spTree>
  </p:cSld>
  <p:clrMapOvr>
    <a:masterClrMapping/>
  </p:clrMapOvr>
  <p:transition spd="slow" advClick="1">
    <p:cover dir="l"/>
  </p:transition>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5" name="image1.jpeg" descr="Beach-3.jpg"/>
          <p:cNvPicPr/>
          <p:nvPr/>
        </p:nvPicPr>
        <p:blipFill>
          <a:blip r:embed="rId2">
            <a:extLst/>
          </a:blip>
          <a:stretch>
            <a:fillRect/>
          </a:stretch>
        </p:blipFill>
        <p:spPr>
          <a:xfrm>
            <a:off x="0" y="0"/>
            <a:ext cx="9144000" cy="6858000"/>
          </a:xfrm>
          <a:prstGeom prst="rect">
            <a:avLst/>
          </a:prstGeom>
          <a:ln w="12700">
            <a:miter lim="400000"/>
          </a:ln>
        </p:spPr>
      </p:pic>
      <p:sp>
        <p:nvSpPr>
          <p:cNvPr id="116" name="Shape 116"/>
          <p:cNvSpPr/>
          <p:nvPr>
            <p:ph type="title"/>
          </p:nvPr>
        </p:nvSpPr>
        <p:spPr>
          <a:xfrm>
            <a:off x="3162980" y="486433"/>
            <a:ext cx="6941321" cy="2301240"/>
          </a:xfrm>
          <a:prstGeom prst="rect">
            <a:avLst/>
          </a:prstGeom>
        </p:spPr>
        <p:txBody>
          <a:bodyPr/>
          <a:lstStyle/>
          <a:p>
            <a:pPr lvl="0" algn="ctr" defTabSz="640079">
              <a:defRPr b="0" cap="none" sz="1800">
                <a:ln w="9525">
                  <a:noFill/>
                </a:ln>
                <a:solidFill>
                  <a:srgbClr val="000000"/>
                </a:solidFill>
                <a:effectLst/>
              </a:defRPr>
            </a:pPr>
            <a:r>
              <a:rPr b="1" sz="4200">
                <a:ln w="6222">
                  <a:solidFill>
                    <a:srgbClr val="171E5F"/>
                  </a:solidFill>
                </a:ln>
                <a:solidFill>
                  <a:srgbClr val="B6D3FF"/>
                </a:solidFill>
                <a:effectLst>
                  <a:outerShdw sx="100000" sy="100000" kx="0" ky="0" algn="b" rotWithShape="0" blurRad="26669" dist="14224" dir="1800000">
                    <a:srgbClr val="000000">
                      <a:alpha val="40000"/>
                    </a:srgbClr>
                  </a:outerShdw>
                </a:effectLst>
              </a:rPr>
              <a:t>THE                           </a:t>
            </a:r>
            <a:br>
              <a:rPr b="1" sz="4200">
                <a:ln w="6222">
                  <a:solidFill>
                    <a:srgbClr val="171E5F"/>
                  </a:solidFill>
                </a:ln>
                <a:solidFill>
                  <a:srgbClr val="B6D3FF"/>
                </a:solidFill>
                <a:effectLst>
                  <a:outerShdw sx="100000" sy="100000" kx="0" ky="0" algn="b" rotWithShape="0" blurRad="26669" dist="14224" dir="1800000">
                    <a:srgbClr val="000000">
                      <a:alpha val="40000"/>
                    </a:srgbClr>
                  </a:outerShdw>
                </a:effectLst>
              </a:rPr>
            </a:br>
            <a:r>
              <a:rPr b="1" sz="5040">
                <a:ln w="6222">
                  <a:solidFill>
                    <a:srgbClr val="171E5F"/>
                  </a:solidFill>
                </a:ln>
                <a:solidFill>
                  <a:srgbClr val="B6D3FF"/>
                </a:solidFill>
                <a:effectLst>
                  <a:outerShdw sx="100000" sy="100000" kx="0" ky="0" algn="b" rotWithShape="0" blurRad="26669" dist="14224" dir="1800000">
                    <a:srgbClr val="000000">
                      <a:alpha val="40000"/>
                    </a:srgbClr>
                  </a:outerShdw>
                </a:effectLst>
              </a:rPr>
              <a:t>ARUBA </a:t>
            </a:r>
            <a:br>
              <a:rPr b="1" sz="5040">
                <a:ln w="6222">
                  <a:solidFill>
                    <a:srgbClr val="171E5F"/>
                  </a:solidFill>
                </a:ln>
                <a:solidFill>
                  <a:srgbClr val="B6D3FF"/>
                </a:solidFill>
                <a:effectLst>
                  <a:outerShdw sx="100000" sy="100000" kx="0" ky="0" algn="b" rotWithShape="0" blurRad="26669" dist="14224" dir="1800000">
                    <a:srgbClr val="000000">
                      <a:alpha val="40000"/>
                    </a:srgbClr>
                  </a:outerShdw>
                </a:effectLst>
              </a:rPr>
            </a:br>
            <a:r>
              <a:rPr b="1" sz="5040">
                <a:ln w="6222">
                  <a:solidFill>
                    <a:srgbClr val="171E5F"/>
                  </a:solidFill>
                </a:ln>
                <a:solidFill>
                  <a:srgbClr val="B6D3FF"/>
                </a:solidFill>
                <a:effectLst>
                  <a:outerShdw sx="100000" sy="100000" kx="0" ky="0" algn="b" rotWithShape="0" blurRad="26669" dist="14224" dir="1800000">
                    <a:srgbClr val="000000">
                      <a:alpha val="40000"/>
                    </a:srgbClr>
                  </a:outerShdw>
                </a:effectLst>
              </a:rPr>
              <a:t>PROJECT</a:t>
            </a:r>
          </a:p>
        </p:txBody>
      </p:sp>
      <p:sp>
        <p:nvSpPr>
          <p:cNvPr id="117" name="Shape 117"/>
          <p:cNvSpPr/>
          <p:nvPr>
            <p:ph type="body" idx="1"/>
          </p:nvPr>
        </p:nvSpPr>
        <p:spPr>
          <a:xfrm>
            <a:off x="1816793" y="4221586"/>
            <a:ext cx="6480049" cy="849718"/>
          </a:xfrm>
          <a:prstGeom prst="rect">
            <a:avLst/>
          </a:prstGeom>
        </p:spPr>
        <p:txBody>
          <a:bodyPr/>
          <a:lstStyle/>
          <a:p>
            <a:pPr lvl="0">
              <a:spcBef>
                <a:spcPts val="500"/>
              </a:spcBef>
              <a:defRPr sz="1800"/>
            </a:pPr>
            <a:r>
              <a:rPr sz="2400"/>
              <a:t>By Dr. Richard Visser</a:t>
            </a:r>
            <a:endParaRPr sz="2400"/>
          </a:p>
          <a:p>
            <a:pPr lvl="0">
              <a:spcBef>
                <a:spcPts val="500"/>
              </a:spcBef>
              <a:defRPr sz="1800"/>
            </a:pPr>
            <a:r>
              <a:rPr sz="2400"/>
              <a:t>Former Minister of Health and Sports of Aruba</a:t>
            </a:r>
          </a:p>
        </p:txBody>
      </p:sp>
    </p:spTree>
  </p:cSld>
  <p:clrMapOvr>
    <a:masterClrMapping/>
  </p:clrMapOvr>
  <p:transition spd="slow" advClick="1">
    <p:cover dir="l"/>
  </p:transition>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 name="Shape 60"/>
          <p:cNvSpPr/>
          <p:nvPr/>
        </p:nvSpPr>
        <p:spPr>
          <a:xfrm>
            <a:off x="244997" y="533076"/>
            <a:ext cx="6693838" cy="5290997"/>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399592" indent="-364845" defTabSz="434340">
              <a:lnSpc>
                <a:spcPct val="90000"/>
              </a:lnSpc>
              <a:spcBef>
                <a:spcPts val="600"/>
              </a:spcBef>
              <a:buClr>
                <a:srgbClr val="1F5FA0"/>
              </a:buClr>
              <a:buSzPct val="83000"/>
              <a:buFont typeface="Wingdings"/>
              <a:buChar char="✓"/>
            </a:pPr>
            <a:r>
              <a:rPr sz="2565">
                <a:solidFill>
                  <a:srgbClr val="1F5FA0"/>
                </a:solidFill>
              </a:rPr>
              <a:t>1.5 M Tourists a year mostly from the US basis of our economy</a:t>
            </a:r>
            <a:endParaRPr sz="2565"/>
          </a:p>
          <a:p>
            <a:pPr lvl="0" marL="399592" indent="-364845" defTabSz="434340">
              <a:lnSpc>
                <a:spcPct val="90000"/>
              </a:lnSpc>
              <a:spcBef>
                <a:spcPts val="600"/>
              </a:spcBef>
              <a:buClr>
                <a:srgbClr val="1F5FA0"/>
              </a:buClr>
              <a:buSzPct val="83000"/>
              <a:buFont typeface="Wingdings"/>
              <a:buChar char="✓"/>
            </a:pPr>
            <a:r>
              <a:rPr sz="2565">
                <a:solidFill>
                  <a:srgbClr val="1F5FA0"/>
                </a:solidFill>
              </a:rPr>
              <a:t>Everything we consume in any form has to be imported</a:t>
            </a:r>
            <a:endParaRPr sz="2565"/>
          </a:p>
          <a:p>
            <a:pPr lvl="0" marL="399592" indent="-364845" defTabSz="434340">
              <a:lnSpc>
                <a:spcPct val="90000"/>
              </a:lnSpc>
              <a:spcBef>
                <a:spcPts val="600"/>
              </a:spcBef>
              <a:buClr>
                <a:srgbClr val="1F5FA0"/>
              </a:buClr>
              <a:buSzPct val="83000"/>
              <a:buFont typeface="Wingdings"/>
              <a:buChar char="✓"/>
            </a:pPr>
            <a:endParaRPr sz="2565">
              <a:solidFill>
                <a:srgbClr val="1F5FA0"/>
              </a:solidFill>
            </a:endParaRPr>
          </a:p>
          <a:p>
            <a:pPr lvl="0" marL="399592" indent="-364845" defTabSz="434340">
              <a:lnSpc>
                <a:spcPct val="90000"/>
              </a:lnSpc>
              <a:spcBef>
                <a:spcPts val="600"/>
              </a:spcBef>
              <a:buClr>
                <a:srgbClr val="1F5FA0"/>
              </a:buClr>
              <a:buSzPct val="83000"/>
              <a:buFont typeface="Wingdings"/>
              <a:buChar char="✓"/>
            </a:pPr>
            <a:r>
              <a:rPr sz="2565">
                <a:solidFill>
                  <a:srgbClr val="1F5FA0"/>
                </a:solidFill>
              </a:rPr>
              <a:t>GDP per capita U$25.300,- </a:t>
            </a:r>
            <a:endParaRPr sz="2565">
              <a:solidFill>
                <a:srgbClr val="1F5FA0"/>
              </a:solidFill>
            </a:endParaRPr>
          </a:p>
          <a:p>
            <a:pPr lvl="0" marL="399592" indent="-364845" defTabSz="434340">
              <a:lnSpc>
                <a:spcPct val="90000"/>
              </a:lnSpc>
              <a:spcBef>
                <a:spcPts val="600"/>
              </a:spcBef>
              <a:buClr>
                <a:srgbClr val="1F5FA0"/>
              </a:buClr>
              <a:buSzPct val="83000"/>
              <a:buFont typeface="Wingdings"/>
              <a:buChar char="✓"/>
            </a:pPr>
            <a:r>
              <a:rPr sz="2565">
                <a:solidFill>
                  <a:srgbClr val="1F5FA0"/>
                </a:solidFill>
              </a:rPr>
              <a:t>Population 110.000 / 100 different nationalities.</a:t>
            </a:r>
            <a:endParaRPr sz="2565">
              <a:solidFill>
                <a:srgbClr val="1F5FA0"/>
              </a:solidFill>
            </a:endParaRPr>
          </a:p>
          <a:p>
            <a:pPr lvl="0" marL="399592" indent="-364845" defTabSz="434340">
              <a:lnSpc>
                <a:spcPct val="90000"/>
              </a:lnSpc>
              <a:spcBef>
                <a:spcPts val="600"/>
              </a:spcBef>
              <a:buClr>
                <a:srgbClr val="1F5FA0"/>
              </a:buClr>
              <a:buSzPct val="83000"/>
              <a:buFont typeface="Wingdings"/>
              <a:buChar char="✓"/>
            </a:pPr>
            <a:endParaRPr sz="2565">
              <a:solidFill>
                <a:srgbClr val="1F5FA0"/>
              </a:solidFill>
            </a:endParaRPr>
          </a:p>
          <a:p>
            <a:pPr lvl="0" marL="399592" indent="-364845" defTabSz="434340">
              <a:lnSpc>
                <a:spcPct val="90000"/>
              </a:lnSpc>
              <a:spcBef>
                <a:spcPts val="600"/>
              </a:spcBef>
              <a:buClr>
                <a:srgbClr val="1F5FA0"/>
              </a:buClr>
              <a:buSzPct val="80000"/>
              <a:buFont typeface="Wingdings"/>
              <a:buChar char="✓"/>
            </a:pPr>
            <a:r>
              <a:rPr sz="2565">
                <a:solidFill>
                  <a:srgbClr val="1F5FA0"/>
                </a:solidFill>
              </a:rPr>
              <a:t>Education is free</a:t>
            </a:r>
            <a:endParaRPr sz="2565"/>
          </a:p>
          <a:p>
            <a:pPr lvl="0" marL="399592" indent="-364845" defTabSz="434340">
              <a:lnSpc>
                <a:spcPct val="90000"/>
              </a:lnSpc>
              <a:spcBef>
                <a:spcPts val="600"/>
              </a:spcBef>
              <a:buClr>
                <a:srgbClr val="1F5FA0"/>
              </a:buClr>
              <a:buSzPct val="83000"/>
              <a:buFont typeface="Wingdings"/>
              <a:buChar char="✓"/>
            </a:pPr>
            <a:r>
              <a:rPr sz="2565">
                <a:solidFill>
                  <a:srgbClr val="1F5FA0"/>
                </a:solidFill>
              </a:rPr>
              <a:t>Universal Health Care in place</a:t>
            </a:r>
            <a:endParaRPr sz="2565"/>
          </a:p>
          <a:p>
            <a:pPr lvl="0" marL="399592" indent="-364845" defTabSz="434340">
              <a:lnSpc>
                <a:spcPct val="90000"/>
              </a:lnSpc>
              <a:spcBef>
                <a:spcPts val="600"/>
              </a:spcBef>
              <a:buClr>
                <a:srgbClr val="1F5FA0"/>
              </a:buClr>
              <a:buSzPct val="83000"/>
              <a:buFont typeface="Wingdings"/>
              <a:buChar char="✓"/>
            </a:pPr>
            <a:endParaRPr sz="3040">
              <a:solidFill>
                <a:srgbClr val="1F5FA0"/>
              </a:solidFill>
            </a:endParaRPr>
          </a:p>
        </p:txBody>
      </p:sp>
    </p:spTree>
  </p:cSld>
  <p:clrMapOvr>
    <a:masterClrMapping/>
  </p:clrMapOvr>
  <p:transition spd="slow" advClick="1">
    <p:cover dir="l"/>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60">
                                            <p:txEl>
                                              <p:pRg st="1" end="1"/>
                                            </p:txEl>
                                          </p:spTgt>
                                        </p:tgtEl>
                                        <p:attrNameLst>
                                          <p:attrName>style.visibility</p:attrName>
                                        </p:attrNameLst>
                                      </p:cBhvr>
                                      <p:to>
                                        <p:strVal val="visible"/>
                                      </p:to>
                                    </p:set>
                                    <p:anim calcmode="lin" valueType="num">
                                      <p:cBhvr>
                                        <p:cTn id="7" dur="500" fill="hold"/>
                                        <p:tgtEl>
                                          <p:spTgt spid="60">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60">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nodeType="afterEffect" presetClass="entr" presetSubtype="4" presetID="2" grpId="1" fill="hold">
                                  <p:stCondLst>
                                    <p:cond delay="0"/>
                                  </p:stCondLst>
                                  <p:iterate type="el" backwards="0">
                                    <p:tmAbs val="0"/>
                                  </p:iterate>
                                  <p:childTnLst>
                                    <p:set>
                                      <p:cBhvr>
                                        <p:cTn id="11" fill="hold"/>
                                        <p:tgtEl>
                                          <p:spTgt spid="60">
                                            <p:txEl>
                                              <p:pRg st="2" end="2"/>
                                            </p:txEl>
                                          </p:spTgt>
                                        </p:tgtEl>
                                        <p:attrNameLst>
                                          <p:attrName>style.visibility</p:attrName>
                                        </p:attrNameLst>
                                      </p:cBhvr>
                                      <p:to>
                                        <p:strVal val="visible"/>
                                      </p:to>
                                    </p:set>
                                    <p:anim calcmode="lin" valueType="num">
                                      <p:cBhvr>
                                        <p:cTn id="12" dur="500" fill="hold"/>
                                        <p:tgtEl>
                                          <p:spTgt spid="60">
                                            <p:txEl>
                                              <p:pRg st="2" end="2"/>
                                            </p:txEl>
                                          </p:spTgt>
                                        </p:tgtEl>
                                        <p:attrNameLst>
                                          <p:attrName>ppt_x</p:attrName>
                                        </p:attrNameLst>
                                      </p:cBhvr>
                                      <p:tavLst>
                                        <p:tav tm="0">
                                          <p:val>
                                            <p:strVal val="#ppt_x"/>
                                          </p:val>
                                        </p:tav>
                                        <p:tav tm="100000">
                                          <p:val>
                                            <p:strVal val="#ppt_x"/>
                                          </p:val>
                                        </p:tav>
                                      </p:tavLst>
                                    </p:anim>
                                    <p:anim calcmode="lin" valueType="num">
                                      <p:cBhvr>
                                        <p:cTn id="13" dur="500" fill="hold"/>
                                        <p:tgtEl>
                                          <p:spTgt spid="6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4" presetID="2" grpId="1" fill="hold">
                                  <p:stCondLst>
                                    <p:cond delay="0"/>
                                  </p:stCondLst>
                                  <p:iterate type="el" backwards="0">
                                    <p:tmAbs val="0"/>
                                  </p:iterate>
                                  <p:childTnLst>
                                    <p:set>
                                      <p:cBhvr>
                                        <p:cTn id="17" fill="hold"/>
                                        <p:tgtEl>
                                          <p:spTgt spid="60">
                                            <p:txEl>
                                              <p:pRg st="3" end="3"/>
                                            </p:txEl>
                                          </p:spTgt>
                                        </p:tgtEl>
                                        <p:attrNameLst>
                                          <p:attrName>style.visibility</p:attrName>
                                        </p:attrNameLst>
                                      </p:cBhvr>
                                      <p:to>
                                        <p:strVal val="visible"/>
                                      </p:to>
                                    </p:set>
                                    <p:anim calcmode="lin" valueType="num">
                                      <p:cBhvr>
                                        <p:cTn id="18" dur="500" fill="hold"/>
                                        <p:tgtEl>
                                          <p:spTgt spid="60">
                                            <p:txEl>
                                              <p:pRg st="3" end="3"/>
                                            </p:txEl>
                                          </p:spTgt>
                                        </p:tgtEl>
                                        <p:attrNameLst>
                                          <p:attrName>ppt_x</p:attrName>
                                        </p:attrNameLst>
                                      </p:cBhvr>
                                      <p:tavLst>
                                        <p:tav tm="0">
                                          <p:val>
                                            <p:strVal val="#ppt_x"/>
                                          </p:val>
                                        </p:tav>
                                        <p:tav tm="100000">
                                          <p:val>
                                            <p:strVal val="#ppt_x"/>
                                          </p:val>
                                        </p:tav>
                                      </p:tavLst>
                                    </p:anim>
                                    <p:anim calcmode="lin" valueType="num">
                                      <p:cBhvr>
                                        <p:cTn id="19" dur="500" fill="hold"/>
                                        <p:tgtEl>
                                          <p:spTgt spid="6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4" presetID="2" grpId="1" fill="hold">
                                  <p:stCondLst>
                                    <p:cond delay="0"/>
                                  </p:stCondLst>
                                  <p:iterate type="el" backwards="0">
                                    <p:tmAbs val="0"/>
                                  </p:iterate>
                                  <p:childTnLst>
                                    <p:set>
                                      <p:cBhvr>
                                        <p:cTn id="23" fill="hold"/>
                                        <p:tgtEl>
                                          <p:spTgt spid="60">
                                            <p:txEl>
                                              <p:pRg st="4" end="4"/>
                                            </p:txEl>
                                          </p:spTgt>
                                        </p:tgtEl>
                                        <p:attrNameLst>
                                          <p:attrName>style.visibility</p:attrName>
                                        </p:attrNameLst>
                                      </p:cBhvr>
                                      <p:to>
                                        <p:strVal val="visible"/>
                                      </p:to>
                                    </p:set>
                                    <p:anim calcmode="lin" valueType="num">
                                      <p:cBhvr>
                                        <p:cTn id="24" dur="500" fill="hold"/>
                                        <p:tgtEl>
                                          <p:spTgt spid="6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60">
                                            <p:txEl>
                                              <p:pRg st="4" end="4"/>
                                            </p:txEl>
                                          </p:spTgt>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nodeType="afterEffect" presetClass="entr" presetSubtype="4" presetID="2" grpId="1" fill="hold">
                                  <p:stCondLst>
                                    <p:cond delay="0"/>
                                  </p:stCondLst>
                                  <p:iterate type="el" backwards="0">
                                    <p:tmAbs val="0"/>
                                  </p:iterate>
                                  <p:childTnLst>
                                    <p:set>
                                      <p:cBhvr>
                                        <p:cTn id="28" fill="hold"/>
                                        <p:tgtEl>
                                          <p:spTgt spid="60">
                                            <p:txEl>
                                              <p:pRg st="5" end="5"/>
                                            </p:txEl>
                                          </p:spTgt>
                                        </p:tgtEl>
                                        <p:attrNameLst>
                                          <p:attrName>style.visibility</p:attrName>
                                        </p:attrNameLst>
                                      </p:cBhvr>
                                      <p:to>
                                        <p:strVal val="visible"/>
                                      </p:to>
                                    </p:set>
                                    <p:anim calcmode="lin" valueType="num">
                                      <p:cBhvr>
                                        <p:cTn id="29" dur="500" fill="hold"/>
                                        <p:tgtEl>
                                          <p:spTgt spid="60">
                                            <p:txEl>
                                              <p:pRg st="5" end="5"/>
                                            </p:txEl>
                                          </p:spTgt>
                                        </p:tgtEl>
                                        <p:attrNameLst>
                                          <p:attrName>ppt_x</p:attrName>
                                        </p:attrNameLst>
                                      </p:cBhvr>
                                      <p:tavLst>
                                        <p:tav tm="0">
                                          <p:val>
                                            <p:strVal val="#ppt_x"/>
                                          </p:val>
                                        </p:tav>
                                        <p:tav tm="100000">
                                          <p:val>
                                            <p:strVal val="#ppt_x"/>
                                          </p:val>
                                        </p:tav>
                                      </p:tavLst>
                                    </p:anim>
                                    <p:anim calcmode="lin" valueType="num">
                                      <p:cBhvr>
                                        <p:cTn id="30" dur="500" fill="hold"/>
                                        <p:tgtEl>
                                          <p:spTgt spid="6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4" presetID="2" grpId="1" fill="hold">
                                  <p:stCondLst>
                                    <p:cond delay="0"/>
                                  </p:stCondLst>
                                  <p:iterate type="el" backwards="0">
                                    <p:tmAbs val="0"/>
                                  </p:iterate>
                                  <p:childTnLst>
                                    <p:set>
                                      <p:cBhvr>
                                        <p:cTn id="34" fill="hold"/>
                                        <p:tgtEl>
                                          <p:spTgt spid="60">
                                            <p:txEl>
                                              <p:pRg st="6" end="6"/>
                                            </p:txEl>
                                          </p:spTgt>
                                        </p:tgtEl>
                                        <p:attrNameLst>
                                          <p:attrName>style.visibility</p:attrName>
                                        </p:attrNameLst>
                                      </p:cBhvr>
                                      <p:to>
                                        <p:strVal val="visible"/>
                                      </p:to>
                                    </p:set>
                                    <p:anim calcmode="lin" valueType="num">
                                      <p:cBhvr>
                                        <p:cTn id="35" dur="500" fill="hold"/>
                                        <p:tgtEl>
                                          <p:spTgt spid="60">
                                            <p:txEl>
                                              <p:pRg st="6" end="6"/>
                                            </p:txEl>
                                          </p:spTgt>
                                        </p:tgtEl>
                                        <p:attrNameLst>
                                          <p:attrName>ppt_x</p:attrName>
                                        </p:attrNameLst>
                                      </p:cBhvr>
                                      <p:tavLst>
                                        <p:tav tm="0">
                                          <p:val>
                                            <p:strVal val="#ppt_x"/>
                                          </p:val>
                                        </p:tav>
                                        <p:tav tm="100000">
                                          <p:val>
                                            <p:strVal val="#ppt_x"/>
                                          </p:val>
                                        </p:tav>
                                      </p:tavLst>
                                    </p:anim>
                                    <p:anim calcmode="lin" valueType="num">
                                      <p:cBhvr>
                                        <p:cTn id="36" dur="500" fill="hold"/>
                                        <p:tgtEl>
                                          <p:spTgt spid="6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4" presetID="2" grpId="1" fill="hold">
                                  <p:stCondLst>
                                    <p:cond delay="0"/>
                                  </p:stCondLst>
                                  <p:iterate type="el" backwards="0">
                                    <p:tmAbs val="0"/>
                                  </p:iterate>
                                  <p:childTnLst>
                                    <p:set>
                                      <p:cBhvr>
                                        <p:cTn id="40" fill="hold"/>
                                        <p:tgtEl>
                                          <p:spTgt spid="60">
                                            <p:txEl>
                                              <p:pRg st="7" end="7"/>
                                            </p:txEl>
                                          </p:spTgt>
                                        </p:tgtEl>
                                        <p:attrNameLst>
                                          <p:attrName>style.visibility</p:attrName>
                                        </p:attrNameLst>
                                      </p:cBhvr>
                                      <p:to>
                                        <p:strVal val="visible"/>
                                      </p:to>
                                    </p:set>
                                    <p:anim calcmode="lin" valueType="num">
                                      <p:cBhvr>
                                        <p:cTn id="41" dur="500" fill="hold"/>
                                        <p:tgtEl>
                                          <p:spTgt spid="60">
                                            <p:txEl>
                                              <p:pRg st="7" end="7"/>
                                            </p:txEl>
                                          </p:spTgt>
                                        </p:tgtEl>
                                        <p:attrNameLst>
                                          <p:attrName>ppt_x</p:attrName>
                                        </p:attrNameLst>
                                      </p:cBhvr>
                                      <p:tavLst>
                                        <p:tav tm="0">
                                          <p:val>
                                            <p:strVal val="#ppt_x"/>
                                          </p:val>
                                        </p:tav>
                                        <p:tav tm="100000">
                                          <p:val>
                                            <p:strVal val="#ppt_x"/>
                                          </p:val>
                                        </p:tav>
                                      </p:tavLst>
                                    </p:anim>
                                    <p:anim calcmode="lin" valueType="num">
                                      <p:cBhvr>
                                        <p:cTn id="42" dur="500" fill="hold"/>
                                        <p:tgtEl>
                                          <p:spTgt spid="6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nodeType="clickEffect" presetClass="entr" presetSubtype="4" presetID="2" grpId="1" fill="hold">
                                  <p:stCondLst>
                                    <p:cond delay="0"/>
                                  </p:stCondLst>
                                  <p:iterate type="el" backwards="0">
                                    <p:tmAbs val="0"/>
                                  </p:iterate>
                                  <p:childTnLst>
                                    <p:set>
                                      <p:cBhvr>
                                        <p:cTn id="46" fill="hold"/>
                                        <p:tgtEl>
                                          <p:spTgt spid="60">
                                            <p:txEl>
                                              <p:pRg st="8" end="8"/>
                                            </p:txEl>
                                          </p:spTgt>
                                        </p:tgtEl>
                                        <p:attrNameLst>
                                          <p:attrName>style.visibility</p:attrName>
                                        </p:attrNameLst>
                                      </p:cBhvr>
                                      <p:to>
                                        <p:strVal val="visible"/>
                                      </p:to>
                                    </p:set>
                                    <p:anim calcmode="lin" valueType="num">
                                      <p:cBhvr>
                                        <p:cTn id="47" dur="500" fill="hold"/>
                                        <p:tgtEl>
                                          <p:spTgt spid="60">
                                            <p:txEl>
                                              <p:pRg st="8" end="8"/>
                                            </p:txEl>
                                          </p:spTgt>
                                        </p:tgtEl>
                                        <p:attrNameLst>
                                          <p:attrName>ppt_x</p:attrName>
                                        </p:attrNameLst>
                                      </p:cBhvr>
                                      <p:tavLst>
                                        <p:tav tm="0">
                                          <p:val>
                                            <p:strVal val="#ppt_x"/>
                                          </p:val>
                                        </p:tav>
                                        <p:tav tm="100000">
                                          <p:val>
                                            <p:strVal val="#ppt_x"/>
                                          </p:val>
                                        </p:tav>
                                      </p:tavLst>
                                    </p:anim>
                                    <p:anim calcmode="lin" valueType="num">
                                      <p:cBhvr>
                                        <p:cTn id="48" dur="500" fill="hold"/>
                                        <p:tgtEl>
                                          <p:spTgt spid="6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nodeType="clickEffect" presetClass="entr" presetSubtype="4" presetID="2" grpId="1" fill="hold">
                                  <p:stCondLst>
                                    <p:cond delay="0"/>
                                  </p:stCondLst>
                                  <p:iterate type="el" backwards="0">
                                    <p:tmAbs val="0"/>
                                  </p:iterate>
                                  <p:childTnLst>
                                    <p:set>
                                      <p:cBhvr>
                                        <p:cTn id="52" fill="hold"/>
                                        <p:tgtEl>
                                          <p:spTgt spid="60">
                                            <p:txEl>
                                              <p:pRg st="9" end="9"/>
                                            </p:txEl>
                                          </p:spTgt>
                                        </p:tgtEl>
                                        <p:attrNameLst>
                                          <p:attrName>style.visibility</p:attrName>
                                        </p:attrNameLst>
                                      </p:cBhvr>
                                      <p:to>
                                        <p:strVal val="visible"/>
                                      </p:to>
                                    </p:set>
                                    <p:anim calcmode="lin" valueType="num">
                                      <p:cBhvr>
                                        <p:cTn id="53" dur="500" fill="hold"/>
                                        <p:tgtEl>
                                          <p:spTgt spid="60">
                                            <p:txEl>
                                              <p:pRg st="9" end="9"/>
                                            </p:txEl>
                                          </p:spTgt>
                                        </p:tgtEl>
                                        <p:attrNameLst>
                                          <p:attrName>ppt_x</p:attrName>
                                        </p:attrNameLst>
                                      </p:cBhvr>
                                      <p:tavLst>
                                        <p:tav tm="0">
                                          <p:val>
                                            <p:strVal val="#ppt_x"/>
                                          </p:val>
                                        </p:tav>
                                        <p:tav tm="100000">
                                          <p:val>
                                            <p:strVal val="#ppt_x"/>
                                          </p:val>
                                        </p:tav>
                                      </p:tavLst>
                                    </p:anim>
                                    <p:anim calcmode="lin" valueType="num">
                                      <p:cBhvr>
                                        <p:cTn id="54" dur="500" fill="hold"/>
                                        <p:tgtEl>
                                          <p:spTgt spid="60">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0"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2" name="image3.jpeg" descr="Dyalisis.jpg"/>
          <p:cNvPicPr/>
          <p:nvPr/>
        </p:nvPicPr>
        <p:blipFill>
          <a:blip r:embed="rId2">
            <a:extLst/>
          </a:blip>
          <a:stretch>
            <a:fillRect/>
          </a:stretch>
        </p:blipFill>
        <p:spPr>
          <a:xfrm>
            <a:off x="0" y="0"/>
            <a:ext cx="9144000" cy="6858000"/>
          </a:xfrm>
          <a:prstGeom prst="rect">
            <a:avLst/>
          </a:prstGeom>
          <a:ln w="12700">
            <a:miter lim="400000"/>
          </a:ln>
        </p:spPr>
      </p:pic>
      <p:sp>
        <p:nvSpPr>
          <p:cNvPr id="63" name="Shape 63"/>
          <p:cNvSpPr/>
          <p:nvPr>
            <p:ph type="title"/>
          </p:nvPr>
        </p:nvSpPr>
        <p:spPr>
          <a:xfrm>
            <a:off x="323448" y="371745"/>
            <a:ext cx="8478045" cy="4290608"/>
          </a:xfrm>
          <a:prstGeom prst="rect">
            <a:avLst/>
          </a:prstGeom>
        </p:spPr>
        <p:txBody>
          <a:bodyPr/>
          <a:lstStyle/>
          <a:p>
            <a:pPr lvl="0">
              <a:defRPr sz="1800"/>
            </a:pPr>
            <a:r>
              <a:rPr b="1" sz="4800">
                <a:ln w="12699">
                  <a:solidFill>
                    <a:srgbClr val="171E5F"/>
                  </a:solidFill>
                </a:ln>
                <a:solidFill>
                  <a:srgbClr val="B6D3FF"/>
                </a:solidFill>
                <a:effectLst>
                  <a:outerShdw sx="100000" sy="100000" kx="0" ky="0" algn="b" rotWithShape="0" blurRad="38100" dist="20320" dir="1800000">
                    <a:srgbClr val="000000">
                      <a:alpha val="40000"/>
                    </a:srgbClr>
                  </a:outerShdw>
                </a:effectLst>
              </a:rPr>
              <a:t>SO</a:t>
            </a:r>
            <a:r>
              <a:rPr b="1" sz="6600">
                <a:ln w="12699">
                  <a:solidFill>
                    <a:srgbClr val="171E5F"/>
                  </a:solidFill>
                </a:ln>
                <a:solidFill>
                  <a:srgbClr val="B6D3FF"/>
                </a:solidFill>
                <a:effectLst>
                  <a:outerShdw sx="100000" sy="100000" kx="0" ky="0" algn="b" rotWithShape="0" blurRad="38100" dist="20320" dir="1800000">
                    <a:srgbClr val="000000">
                      <a:alpha val="40000"/>
                    </a:srgbClr>
                  </a:outerShdw>
                </a:effectLst>
              </a:rPr>
              <a:t> </a:t>
            </a:r>
            <a:br>
              <a:rPr b="1" sz="6600">
                <a:ln w="12699">
                  <a:solidFill>
                    <a:srgbClr val="171E5F"/>
                  </a:solidFill>
                </a:ln>
                <a:solidFill>
                  <a:srgbClr val="B6D3FF"/>
                </a:solidFill>
                <a:effectLst>
                  <a:outerShdw sx="100000" sy="100000" kx="0" ky="0" algn="b" rotWithShape="0" blurRad="38100" dist="20320" dir="1800000">
                    <a:srgbClr val="000000">
                      <a:alpha val="40000"/>
                    </a:srgbClr>
                  </a:outerShdw>
                </a:effectLst>
              </a:rPr>
            </a:br>
            <a:r>
              <a:rPr b="1" sz="7000">
                <a:ln w="12700">
                  <a:solidFill>
                    <a:srgbClr val="171E5F"/>
                  </a:solidFill>
                </a:ln>
                <a:solidFill>
                  <a:srgbClr val="B6D3FF"/>
                </a:solidFill>
                <a:effectLst>
                  <a:outerShdw sx="100000" sy="100000" kx="0" ky="0" algn="b" rotWithShape="0" blurRad="38100" dist="20320" dir="1800000">
                    <a:srgbClr val="000000">
                      <a:alpha val="40000"/>
                    </a:srgbClr>
                  </a:outerShdw>
                </a:effectLst>
              </a:rPr>
              <a:t>WHAT’S</a:t>
            </a:r>
            <a:br>
              <a:rPr b="1" sz="7000">
                <a:ln w="12700">
                  <a:solidFill>
                    <a:srgbClr val="171E5F"/>
                  </a:solidFill>
                </a:ln>
                <a:solidFill>
                  <a:srgbClr val="B6D3FF"/>
                </a:solidFill>
                <a:effectLst>
                  <a:outerShdw sx="100000" sy="100000" kx="0" ky="0" algn="b" rotWithShape="0" blurRad="38100" dist="20320" dir="1800000">
                    <a:srgbClr val="000000">
                      <a:alpha val="40000"/>
                    </a:srgbClr>
                  </a:outerShdw>
                </a:effectLst>
              </a:rPr>
            </a:br>
            <a:r>
              <a:rPr b="1" sz="4800">
                <a:ln w="12699">
                  <a:solidFill>
                    <a:srgbClr val="171E5F"/>
                  </a:solidFill>
                </a:ln>
                <a:solidFill>
                  <a:srgbClr val="B6D3FF"/>
                </a:solidFill>
                <a:effectLst>
                  <a:outerShdw sx="100000" sy="100000" kx="0" ky="0" algn="b" rotWithShape="0" blurRad="38100" dist="20320" dir="1800000">
                    <a:srgbClr val="000000">
                      <a:alpha val="40000"/>
                    </a:srgbClr>
                  </a:outerShdw>
                </a:effectLst>
              </a:rPr>
              <a:t>THE</a:t>
            </a:r>
            <a:r>
              <a:rPr b="1" sz="3600">
                <a:ln w="12699">
                  <a:solidFill>
                    <a:srgbClr val="171E5F"/>
                  </a:solidFill>
                </a:ln>
                <a:solidFill>
                  <a:srgbClr val="B6D3FF"/>
                </a:solidFill>
                <a:effectLst>
                  <a:outerShdw sx="100000" sy="100000" kx="0" ky="0" algn="b" rotWithShape="0" blurRad="38100" dist="20320" dir="1800000">
                    <a:srgbClr val="000000">
                      <a:alpha val="40000"/>
                    </a:srgbClr>
                  </a:outerShdw>
                </a:effectLst>
              </a:rPr>
              <a:t> </a:t>
            </a:r>
            <a:br>
              <a:rPr b="1" sz="3600">
                <a:ln w="12699">
                  <a:solidFill>
                    <a:srgbClr val="171E5F"/>
                  </a:solidFill>
                </a:ln>
                <a:solidFill>
                  <a:srgbClr val="B6D3FF"/>
                </a:solidFill>
                <a:effectLst>
                  <a:outerShdw sx="100000" sy="100000" kx="0" ky="0" algn="b" rotWithShape="0" blurRad="38100" dist="20320" dir="1800000">
                    <a:srgbClr val="000000">
                      <a:alpha val="40000"/>
                    </a:srgbClr>
                  </a:outerShdw>
                </a:effectLst>
              </a:rPr>
            </a:br>
            <a:r>
              <a:rPr b="1" sz="7000">
                <a:ln w="12700">
                  <a:solidFill>
                    <a:srgbClr val="171E5F"/>
                  </a:solidFill>
                </a:ln>
                <a:solidFill>
                  <a:srgbClr val="B6D3FF"/>
                </a:solidFill>
                <a:effectLst>
                  <a:outerShdw sx="100000" sy="100000" kx="0" ky="0" algn="b" rotWithShape="0" blurRad="38100" dist="20320" dir="1800000">
                    <a:srgbClr val="000000">
                      <a:alpha val="40000"/>
                    </a:srgbClr>
                  </a:outerShdw>
                </a:effectLst>
              </a:rPr>
              <a:t>PROBLEM</a:t>
            </a:r>
            <a:r>
              <a:rPr b="1" sz="7200">
                <a:ln w="12699">
                  <a:solidFill>
                    <a:srgbClr val="171E5F"/>
                  </a:solidFill>
                </a:ln>
                <a:solidFill>
                  <a:srgbClr val="B6D3FF"/>
                </a:solidFill>
                <a:effectLst>
                  <a:outerShdw sx="100000" sy="100000" kx="0" ky="0" algn="b" rotWithShape="0" blurRad="38100" dist="20320" dir="1800000">
                    <a:srgbClr val="000000">
                      <a:alpha val="40000"/>
                    </a:srgbClr>
                  </a:outerShdw>
                </a:effectLst>
              </a:rPr>
              <a:t>?</a:t>
            </a:r>
          </a:p>
        </p:txBody>
      </p:sp>
    </p:spTree>
  </p:cSld>
  <p:clrMapOvr>
    <a:masterClrMapping/>
  </p:clrMapOvr>
  <p:transition spd="slow" advClick="1">
    <p:cover dir="l"/>
  </p:transition>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 name="Shape 65"/>
          <p:cNvSpPr/>
          <p:nvPr/>
        </p:nvSpPr>
        <p:spPr>
          <a:xfrm>
            <a:off x="229067" y="1028750"/>
            <a:ext cx="6924527"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407822" indent="-371246">
              <a:spcBef>
                <a:spcPts val="600"/>
              </a:spcBef>
              <a:buClr>
                <a:srgbClr val="1F5FA0"/>
              </a:buClr>
              <a:buSzPct val="80000"/>
              <a:buFont typeface="Wingdings"/>
              <a:buChar char="✓"/>
            </a:pPr>
            <a:r>
              <a:rPr sz="2900">
                <a:solidFill>
                  <a:srgbClr val="1F5FA0"/>
                </a:solidFill>
              </a:rPr>
              <a:t>Lack of Health information and vision by all stakeholders</a:t>
            </a:r>
            <a:endParaRPr sz="3000"/>
          </a:p>
          <a:p>
            <a:pPr lvl="0" marL="420623" indent="-384047">
              <a:spcBef>
                <a:spcPts val="700"/>
              </a:spcBef>
              <a:buClr>
                <a:srgbClr val="1F5FA0"/>
              </a:buClr>
              <a:buSzPct val="80000"/>
              <a:buFont typeface="Wingdings"/>
              <a:buChar char="✓"/>
            </a:pPr>
            <a:endParaRPr sz="2900">
              <a:solidFill>
                <a:srgbClr val="1F5FA0"/>
              </a:solidFill>
            </a:endParaRPr>
          </a:p>
          <a:p>
            <a:pPr lvl="0" marL="407822" indent="-371246">
              <a:spcBef>
                <a:spcPts val="600"/>
              </a:spcBef>
              <a:buClr>
                <a:srgbClr val="1F5FA0"/>
              </a:buClr>
              <a:buSzPct val="80000"/>
              <a:buFont typeface="Wingdings"/>
              <a:buChar char="✓"/>
            </a:pPr>
            <a:r>
              <a:rPr sz="2900">
                <a:solidFill>
                  <a:srgbClr val="1F5FA0"/>
                </a:solidFill>
              </a:rPr>
              <a:t>Care Costs, NCDs, Obesity and. sedentary lifestyle, all skyrocketing past US numbers.</a:t>
            </a:r>
            <a:endParaRPr sz="3000"/>
          </a:p>
          <a:p>
            <a:pPr lvl="0" marL="420623" indent="-384047">
              <a:spcBef>
                <a:spcPts val="700"/>
              </a:spcBef>
              <a:buClr>
                <a:srgbClr val="1F5FA0"/>
              </a:buClr>
              <a:buSzPct val="80000"/>
              <a:buFont typeface="Wingdings"/>
              <a:buChar char="✓"/>
            </a:pPr>
            <a:endParaRPr sz="2900">
              <a:solidFill>
                <a:srgbClr val="1F5FA0"/>
              </a:solidFill>
            </a:endParaRPr>
          </a:p>
          <a:p>
            <a:pPr lvl="0" marL="407822" indent="-371246">
              <a:spcBef>
                <a:spcPts val="700"/>
              </a:spcBef>
              <a:buClr>
                <a:srgbClr val="1F5FA0"/>
              </a:buClr>
              <a:buSzPct val="80000"/>
              <a:buFont typeface="Wingdings"/>
              <a:buChar char="✓"/>
            </a:pPr>
            <a:r>
              <a:rPr sz="2900">
                <a:solidFill>
                  <a:srgbClr val="1F5FA0"/>
                </a:solidFill>
              </a:rPr>
              <a:t>Obesogenic Environment</a:t>
            </a:r>
            <a:r>
              <a:rPr sz="3200">
                <a:solidFill>
                  <a:srgbClr val="1F5FA0"/>
                </a:solidFill>
              </a:rPr>
              <a:t>.</a:t>
            </a:r>
            <a:endParaRPr sz="3200">
              <a:solidFill>
                <a:srgbClr val="1F5FA0"/>
              </a:solidFill>
            </a:endParaRPr>
          </a:p>
        </p:txBody>
      </p:sp>
    </p:spTree>
  </p:cSld>
  <p:clrMapOvr>
    <a:masterClrMapping/>
  </p:clrMapOvr>
  <p:transition spd="slow" advClick="1">
    <p:cover dir="l"/>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65">
                                            <p:txEl>
                                              <p:pRg st="2" end="2"/>
                                            </p:txEl>
                                          </p:spTgt>
                                        </p:tgtEl>
                                        <p:attrNameLst>
                                          <p:attrName>style.visibility</p:attrName>
                                        </p:attrNameLst>
                                      </p:cBhvr>
                                      <p:to>
                                        <p:strVal val="visible"/>
                                      </p:to>
                                    </p:set>
                                    <p:anim calcmode="lin" valueType="num">
                                      <p:cBhvr>
                                        <p:cTn id="7" dur="500" fill="hold"/>
                                        <p:tgtEl>
                                          <p:spTgt spid="65">
                                            <p:txEl>
                                              <p:pRg st="2" end="2"/>
                                            </p:txEl>
                                          </p:spTgt>
                                        </p:tgtEl>
                                        <p:attrNameLst>
                                          <p:attrName>ppt_x</p:attrName>
                                        </p:attrNameLst>
                                      </p:cBhvr>
                                      <p:tavLst>
                                        <p:tav tm="0">
                                          <p:val>
                                            <p:strVal val="#ppt_x"/>
                                          </p:val>
                                        </p:tav>
                                        <p:tav tm="100000">
                                          <p:val>
                                            <p:strVal val="#ppt_x"/>
                                          </p:val>
                                        </p:tav>
                                      </p:tavLst>
                                    </p:anim>
                                    <p:anim calcmode="lin" valueType="num">
                                      <p:cBhvr>
                                        <p:cTn id="8" dur="500" fill="hold"/>
                                        <p:tgtEl>
                                          <p:spTgt spid="65">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nodeType="afterEffect" presetClass="entr" presetSubtype="4" presetID="2" grpId="1" fill="hold">
                                  <p:stCondLst>
                                    <p:cond delay="0"/>
                                  </p:stCondLst>
                                  <p:iterate type="el" backwards="0">
                                    <p:tmAbs val="0"/>
                                  </p:iterate>
                                  <p:childTnLst>
                                    <p:set>
                                      <p:cBhvr>
                                        <p:cTn id="11" fill="hold"/>
                                        <p:tgtEl>
                                          <p:spTgt spid="65">
                                            <p:txEl>
                                              <p:pRg st="3" end="3"/>
                                            </p:txEl>
                                          </p:spTgt>
                                        </p:tgtEl>
                                        <p:attrNameLst>
                                          <p:attrName>style.visibility</p:attrName>
                                        </p:attrNameLst>
                                      </p:cBhvr>
                                      <p:to>
                                        <p:strVal val="visible"/>
                                      </p:to>
                                    </p:set>
                                    <p:anim calcmode="lin" valueType="num">
                                      <p:cBhvr>
                                        <p:cTn id="12" dur="500" fill="hold"/>
                                        <p:tgtEl>
                                          <p:spTgt spid="65">
                                            <p:txEl>
                                              <p:pRg st="3" end="3"/>
                                            </p:txEl>
                                          </p:spTgt>
                                        </p:tgtEl>
                                        <p:attrNameLst>
                                          <p:attrName>ppt_x</p:attrName>
                                        </p:attrNameLst>
                                      </p:cBhvr>
                                      <p:tavLst>
                                        <p:tav tm="0">
                                          <p:val>
                                            <p:strVal val="#ppt_x"/>
                                          </p:val>
                                        </p:tav>
                                        <p:tav tm="100000">
                                          <p:val>
                                            <p:strVal val="#ppt_x"/>
                                          </p:val>
                                        </p:tav>
                                      </p:tavLst>
                                    </p:anim>
                                    <p:anim calcmode="lin" valueType="num">
                                      <p:cBhvr>
                                        <p:cTn id="13" dur="500" fill="hold"/>
                                        <p:tgtEl>
                                          <p:spTgt spid="6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4" presetID="2" grpId="1" fill="hold">
                                  <p:stCondLst>
                                    <p:cond delay="0"/>
                                  </p:stCondLst>
                                  <p:iterate type="el" backwards="0">
                                    <p:tmAbs val="0"/>
                                  </p:iterate>
                                  <p:childTnLst>
                                    <p:set>
                                      <p:cBhvr>
                                        <p:cTn id="17" fill="hold"/>
                                        <p:tgtEl>
                                          <p:spTgt spid="65">
                                            <p:txEl>
                                              <p:pRg st="4" end="4"/>
                                            </p:txEl>
                                          </p:spTgt>
                                        </p:tgtEl>
                                        <p:attrNameLst>
                                          <p:attrName>style.visibility</p:attrName>
                                        </p:attrNameLst>
                                      </p:cBhvr>
                                      <p:to>
                                        <p:strVal val="visible"/>
                                      </p:to>
                                    </p:set>
                                    <p:anim calcmode="lin" valueType="num">
                                      <p:cBhvr>
                                        <p:cTn id="18" dur="500" fill="hold"/>
                                        <p:tgtEl>
                                          <p:spTgt spid="65">
                                            <p:txEl>
                                              <p:pRg st="4" end="4"/>
                                            </p:txEl>
                                          </p:spTgt>
                                        </p:tgtEl>
                                        <p:attrNameLst>
                                          <p:attrName>ppt_x</p:attrName>
                                        </p:attrNameLst>
                                      </p:cBhvr>
                                      <p:tavLst>
                                        <p:tav tm="0">
                                          <p:val>
                                            <p:strVal val="#ppt_x"/>
                                          </p:val>
                                        </p:tav>
                                        <p:tav tm="100000">
                                          <p:val>
                                            <p:strVal val="#ppt_x"/>
                                          </p:val>
                                        </p:tav>
                                      </p:tavLst>
                                    </p:anim>
                                    <p:anim calcmode="lin" valueType="num">
                                      <p:cBhvr>
                                        <p:cTn id="19" dur="500" fill="hold"/>
                                        <p:tgtEl>
                                          <p:spTgt spid="6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4" presetID="2" grpId="1" fill="hold">
                                  <p:stCondLst>
                                    <p:cond delay="0"/>
                                  </p:stCondLst>
                                  <p:iterate type="el" backwards="0">
                                    <p:tmAbs val="0"/>
                                  </p:iterate>
                                  <p:childTnLst>
                                    <p:set>
                                      <p:cBhvr>
                                        <p:cTn id="23" fill="hold"/>
                                        <p:tgtEl>
                                          <p:spTgt spid="65">
                                            <p:txEl>
                                              <p:pRg st="5" end="5"/>
                                            </p:txEl>
                                          </p:spTgt>
                                        </p:tgtEl>
                                        <p:attrNameLst>
                                          <p:attrName>style.visibility</p:attrName>
                                        </p:attrNameLst>
                                      </p:cBhvr>
                                      <p:to>
                                        <p:strVal val="visible"/>
                                      </p:to>
                                    </p:set>
                                    <p:anim calcmode="lin" valueType="num">
                                      <p:cBhvr>
                                        <p:cTn id="24" dur="500" fill="hold"/>
                                        <p:tgtEl>
                                          <p:spTgt spid="65">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6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5"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7" name="image4.jpeg" descr="Obesidad.jpg"/>
          <p:cNvPicPr/>
          <p:nvPr/>
        </p:nvPicPr>
        <p:blipFill>
          <a:blip r:embed="rId2">
            <a:extLst/>
          </a:blip>
          <a:stretch>
            <a:fillRect/>
          </a:stretch>
        </p:blipFill>
        <p:spPr>
          <a:xfrm>
            <a:off x="0" y="0"/>
            <a:ext cx="9144000" cy="6858000"/>
          </a:xfrm>
          <a:prstGeom prst="rect">
            <a:avLst/>
          </a:prstGeom>
          <a:ln w="12700">
            <a:miter lim="400000"/>
          </a:ln>
        </p:spPr>
      </p:pic>
      <p:sp>
        <p:nvSpPr>
          <p:cNvPr id="68" name="Shape 68"/>
          <p:cNvSpPr/>
          <p:nvPr>
            <p:ph type="title"/>
          </p:nvPr>
        </p:nvSpPr>
        <p:spPr>
          <a:xfrm>
            <a:off x="325656" y="-30984"/>
            <a:ext cx="8007136" cy="5111553"/>
          </a:xfrm>
          <a:prstGeom prst="rect">
            <a:avLst/>
          </a:prstGeom>
        </p:spPr>
        <p:txBody>
          <a:bodyPr/>
          <a:lstStyle/>
          <a:p>
            <a:pPr lvl="0" defTabSz="896111">
              <a:lnSpc>
                <a:spcPct val="80000"/>
              </a:lnSpc>
              <a:defRPr sz="1800"/>
            </a:pPr>
            <a:r>
              <a:rPr b="1" sz="5292">
                <a:ln w="12197">
                  <a:solidFill>
                    <a:srgbClr val="171E5F"/>
                  </a:solidFill>
                </a:ln>
                <a:solidFill>
                  <a:srgbClr val="B6D3FF"/>
                </a:solidFill>
                <a:effectLst>
                  <a:outerShdw sx="100000" sy="100000" kx="0" ky="0" algn="b" rotWithShape="0" blurRad="37338" dist="19913" dir="1800000">
                    <a:srgbClr val="000000">
                      <a:alpha val="40000"/>
                    </a:srgbClr>
                  </a:outerShdw>
                </a:effectLst>
              </a:rPr>
              <a:t>2005 POPULATION STUDY</a:t>
            </a:r>
            <a:br>
              <a:rPr b="1" sz="5292">
                <a:ln w="12197">
                  <a:solidFill>
                    <a:srgbClr val="171E5F"/>
                  </a:solidFill>
                </a:ln>
                <a:solidFill>
                  <a:srgbClr val="B6D3FF"/>
                </a:solidFill>
                <a:effectLst>
                  <a:outerShdw sx="100000" sy="100000" kx="0" ky="0" algn="b" rotWithShape="0" blurRad="37338" dist="19913" dir="1800000">
                    <a:srgbClr val="000000">
                      <a:alpha val="40000"/>
                    </a:srgbClr>
                  </a:outerShdw>
                </a:effectLst>
              </a:rPr>
            </a:br>
            <a:br>
              <a:rPr b="1" sz="5292">
                <a:ln w="12197">
                  <a:solidFill>
                    <a:srgbClr val="171E5F"/>
                  </a:solidFill>
                </a:ln>
                <a:solidFill>
                  <a:srgbClr val="B6D3FF"/>
                </a:solidFill>
                <a:effectLst>
                  <a:outerShdw sx="100000" sy="100000" kx="0" ky="0" algn="b" rotWithShape="0" blurRad="37338" dist="19913" dir="1800000">
                    <a:srgbClr val="000000">
                      <a:alpha val="40000"/>
                    </a:srgbClr>
                  </a:outerShdw>
                </a:effectLst>
              </a:rPr>
            </a:br>
            <a:r>
              <a:rPr b="1" sz="3920">
                <a:ln w="12197">
                  <a:solidFill>
                    <a:srgbClr val="171E5F"/>
                  </a:solidFill>
                </a:ln>
                <a:solidFill>
                  <a:srgbClr val="B6D3FF"/>
                </a:solidFill>
                <a:effectLst>
                  <a:outerShdw sx="100000" sy="100000" kx="0" ky="0" algn="b" rotWithShape="0" blurRad="37338" dist="19913" dir="1800000">
                    <a:srgbClr val="000000">
                      <a:alpha val="40000"/>
                    </a:srgbClr>
                  </a:outerShdw>
                </a:effectLst>
              </a:rPr>
              <a:t>CHILDHOOD OBESITY </a:t>
            </a:r>
            <a:br>
              <a:rPr b="1" sz="3920">
                <a:ln w="12197">
                  <a:solidFill>
                    <a:srgbClr val="171E5F"/>
                  </a:solidFill>
                </a:ln>
                <a:solidFill>
                  <a:srgbClr val="B6D3FF"/>
                </a:solidFill>
                <a:effectLst>
                  <a:outerShdw sx="100000" sy="100000" kx="0" ky="0" algn="b" rotWithShape="0" blurRad="37338" dist="19913" dir="1800000">
                    <a:srgbClr val="000000">
                      <a:alpha val="40000"/>
                    </a:srgbClr>
                  </a:outerShdw>
                </a:effectLst>
              </a:rPr>
            </a:br>
            <a:r>
              <a:rPr b="1" sz="3920">
                <a:ln w="12197">
                  <a:solidFill>
                    <a:srgbClr val="171E5F"/>
                  </a:solidFill>
                </a:ln>
                <a:solidFill>
                  <a:srgbClr val="B6D3FF"/>
                </a:solidFill>
                <a:effectLst>
                  <a:outerShdw sx="100000" sy="100000" kx="0" ky="0" algn="b" rotWithShape="0" blurRad="37338" dist="19913" dir="1800000">
                    <a:srgbClr val="000000">
                      <a:alpha val="40000"/>
                    </a:srgbClr>
                  </a:outerShdw>
                </a:effectLst>
              </a:rPr>
              <a:t>LIFESTYLE REVEALED</a:t>
            </a:r>
            <a:br>
              <a:rPr b="1" sz="3920">
                <a:ln w="12197">
                  <a:solidFill>
                    <a:srgbClr val="171E5F"/>
                  </a:solidFill>
                </a:ln>
                <a:solidFill>
                  <a:srgbClr val="B6D3FF"/>
                </a:solidFill>
                <a:effectLst>
                  <a:outerShdw sx="100000" sy="100000" kx="0" ky="0" algn="b" rotWithShape="0" blurRad="37338" dist="19913" dir="1800000">
                    <a:srgbClr val="000000">
                      <a:alpha val="40000"/>
                    </a:srgbClr>
                  </a:outerShdw>
                </a:effectLst>
              </a:rPr>
            </a:br>
            <a:br>
              <a:rPr b="1" sz="3920">
                <a:ln w="12197">
                  <a:solidFill>
                    <a:srgbClr val="171E5F"/>
                  </a:solidFill>
                </a:ln>
                <a:solidFill>
                  <a:srgbClr val="B6D3FF"/>
                </a:solidFill>
                <a:effectLst>
                  <a:outerShdw sx="100000" sy="100000" kx="0" ky="0" algn="b" rotWithShape="0" blurRad="37338" dist="19913" dir="1800000">
                    <a:srgbClr val="000000">
                      <a:alpha val="40000"/>
                    </a:srgbClr>
                  </a:outerShdw>
                </a:effectLst>
              </a:rPr>
            </a:br>
            <a:r>
              <a:rPr b="1" sz="5880">
                <a:ln w="12197">
                  <a:solidFill>
                    <a:srgbClr val="171E5F"/>
                  </a:solidFill>
                </a:ln>
                <a:solidFill>
                  <a:srgbClr val="B6D3FF"/>
                </a:solidFill>
                <a:effectLst>
                  <a:outerShdw sx="100000" sy="100000" kx="0" ky="0" algn="b" rotWithShape="0" blurRad="37338" dist="19913" dir="1800000">
                    <a:srgbClr val="000000">
                      <a:alpha val="40000"/>
                    </a:srgbClr>
                  </a:outerShdw>
                </a:effectLst>
              </a:rPr>
              <a:t>SHOCKING </a:t>
            </a:r>
            <a:br>
              <a:rPr b="1" sz="5880">
                <a:ln w="12197">
                  <a:solidFill>
                    <a:srgbClr val="171E5F"/>
                  </a:solidFill>
                </a:ln>
                <a:solidFill>
                  <a:srgbClr val="B6D3FF"/>
                </a:solidFill>
                <a:effectLst>
                  <a:outerShdw sx="100000" sy="100000" kx="0" ky="0" algn="b" rotWithShape="0" blurRad="37338" dist="19913" dir="1800000">
                    <a:srgbClr val="000000">
                      <a:alpha val="40000"/>
                    </a:srgbClr>
                  </a:outerShdw>
                </a:effectLst>
              </a:rPr>
            </a:br>
            <a:r>
              <a:rPr b="1" sz="4704">
                <a:ln w="12197">
                  <a:solidFill>
                    <a:srgbClr val="171E5F"/>
                  </a:solidFill>
                </a:ln>
                <a:solidFill>
                  <a:srgbClr val="B6D3FF"/>
                </a:solidFill>
                <a:effectLst>
                  <a:outerShdw sx="100000" sy="100000" kx="0" ky="0" algn="b" rotWithShape="0" blurRad="37338" dist="19913" dir="1800000">
                    <a:srgbClr val="000000">
                      <a:alpha val="40000"/>
                    </a:srgbClr>
                  </a:outerShdw>
                </a:effectLst>
              </a:rPr>
              <a:t>RESULTS</a:t>
            </a:r>
            <a:r>
              <a:rPr b="1" sz="5292">
                <a:ln w="12197">
                  <a:solidFill>
                    <a:srgbClr val="171E5F"/>
                  </a:solidFill>
                </a:ln>
                <a:solidFill>
                  <a:srgbClr val="B6D3FF"/>
                </a:solidFill>
                <a:effectLst>
                  <a:outerShdw sx="100000" sy="100000" kx="0" ky="0" algn="b" rotWithShape="0" blurRad="37338" dist="19913" dir="1800000">
                    <a:srgbClr val="000000">
                      <a:alpha val="40000"/>
                    </a:srgbClr>
                  </a:outerShdw>
                </a:effectLst>
              </a:rPr>
              <a:t>!</a:t>
            </a:r>
          </a:p>
        </p:txBody>
      </p:sp>
    </p:spTree>
  </p:cSld>
  <p:clrMapOvr>
    <a:masterClrMapping/>
  </p:clrMapOvr>
  <p:transition spd="slow" advClick="1">
    <p:cover dir="l"/>
  </p:transition>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 name="Shape 70"/>
          <p:cNvSpPr/>
          <p:nvPr/>
        </p:nvSpPr>
        <p:spPr>
          <a:xfrm>
            <a:off x="356804" y="1771238"/>
            <a:ext cx="6906384"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446227" indent="-409651">
              <a:spcBef>
                <a:spcPts val="700"/>
              </a:spcBef>
              <a:buClr>
                <a:srgbClr val="1F5FA0"/>
              </a:buClr>
              <a:buSzPct val="80000"/>
              <a:buFont typeface="Wingdings"/>
              <a:buChar char="✓"/>
            </a:pPr>
            <a:r>
              <a:rPr sz="3200">
                <a:solidFill>
                  <a:srgbClr val="1F5FA0"/>
                </a:solidFill>
              </a:rPr>
              <a:t>Overweight  </a:t>
            </a:r>
            <a:r>
              <a:rPr sz="3200">
                <a:solidFill>
                  <a:srgbClr val="A62C46"/>
                </a:solidFill>
              </a:rPr>
              <a:t>36% </a:t>
            </a:r>
            <a:r>
              <a:rPr sz="3200">
                <a:solidFill>
                  <a:srgbClr val="1F5FA0"/>
                </a:solidFill>
              </a:rPr>
              <a:t> </a:t>
            </a:r>
            <a:r>
              <a:rPr sz="3200">
                <a:solidFill>
                  <a:srgbClr val="FF8A12"/>
                </a:solidFill>
              </a:rPr>
              <a:t>41% </a:t>
            </a:r>
            <a:r>
              <a:rPr sz="3200">
                <a:solidFill>
                  <a:srgbClr val="1F5FA0"/>
                </a:solidFill>
              </a:rPr>
              <a:t> </a:t>
            </a:r>
            <a:r>
              <a:rPr sz="3200"/>
              <a:t>81%</a:t>
            </a:r>
            <a:endParaRPr sz="3000"/>
          </a:p>
          <a:p>
            <a:pPr lvl="0" marL="420623" indent="-384047">
              <a:spcBef>
                <a:spcPts val="700"/>
              </a:spcBef>
              <a:buClr>
                <a:srgbClr val="1F5FA0"/>
              </a:buClr>
              <a:buSzPct val="80000"/>
              <a:buFont typeface="Wingdings"/>
              <a:buChar char="✓"/>
            </a:pPr>
            <a:endParaRPr sz="3200">
              <a:solidFill>
                <a:srgbClr val="1F5FA0"/>
              </a:solidFill>
            </a:endParaRPr>
          </a:p>
          <a:p>
            <a:pPr lvl="0" marL="446227" indent="-409651">
              <a:spcBef>
                <a:spcPts val="700"/>
              </a:spcBef>
              <a:buClr>
                <a:srgbClr val="1F5FA0"/>
              </a:buClr>
              <a:buSzPct val="80000"/>
              <a:buFont typeface="Wingdings"/>
              <a:buChar char="✓"/>
            </a:pPr>
            <a:r>
              <a:rPr sz="3200">
                <a:solidFill>
                  <a:srgbClr val="1F5FA0"/>
                </a:solidFill>
              </a:rPr>
              <a:t>Obese          </a:t>
            </a:r>
            <a:r>
              <a:rPr sz="3200">
                <a:solidFill>
                  <a:srgbClr val="A62C46"/>
                </a:solidFill>
              </a:rPr>
              <a:t>25%</a:t>
            </a:r>
            <a:r>
              <a:rPr sz="3200">
                <a:solidFill>
                  <a:srgbClr val="1F5FA0"/>
                </a:solidFill>
              </a:rPr>
              <a:t>  </a:t>
            </a:r>
            <a:r>
              <a:rPr sz="3200">
                <a:solidFill>
                  <a:srgbClr val="FF8A12"/>
                </a:solidFill>
              </a:rPr>
              <a:t>21%</a:t>
            </a:r>
            <a:r>
              <a:rPr sz="3200">
                <a:solidFill>
                  <a:srgbClr val="1F5FA0"/>
                </a:solidFill>
              </a:rPr>
              <a:t>  </a:t>
            </a:r>
            <a:r>
              <a:rPr sz="3200"/>
              <a:t>Higher</a:t>
            </a:r>
            <a:endParaRPr sz="3200"/>
          </a:p>
          <a:p>
            <a:pPr lvl="0" marL="420623" indent="-384047">
              <a:spcBef>
                <a:spcPts val="700"/>
              </a:spcBef>
              <a:buClr>
                <a:srgbClr val="1F5FA0"/>
              </a:buClr>
              <a:buSzPct val="80000"/>
              <a:buFont typeface="Wingdings"/>
              <a:buChar char="✓"/>
            </a:pPr>
            <a:endParaRPr sz="3200">
              <a:solidFill>
                <a:srgbClr val="1F5FA0"/>
              </a:solidFill>
            </a:endParaRPr>
          </a:p>
          <a:p>
            <a:pPr lvl="0" marL="446227" indent="-409651">
              <a:spcBef>
                <a:spcPts val="700"/>
              </a:spcBef>
              <a:buClr>
                <a:srgbClr val="1F5FA0"/>
              </a:buClr>
              <a:buSzPct val="80000"/>
              <a:buFont typeface="Wingdings"/>
              <a:buChar char="✓"/>
            </a:pPr>
            <a:r>
              <a:rPr sz="3200">
                <a:solidFill>
                  <a:srgbClr val="2D699D"/>
                </a:solidFill>
              </a:rPr>
              <a:t>Sedentary</a:t>
            </a:r>
            <a:r>
              <a:rPr sz="3200">
                <a:solidFill>
                  <a:srgbClr val="FF8A12"/>
                </a:solidFill>
              </a:rPr>
              <a:t>    </a:t>
            </a:r>
            <a:r>
              <a:rPr sz="3200">
                <a:solidFill>
                  <a:srgbClr val="A62C46"/>
                </a:solidFill>
              </a:rPr>
              <a:t>70% </a:t>
            </a:r>
            <a:r>
              <a:rPr sz="3200">
                <a:solidFill>
                  <a:srgbClr val="FF8A12"/>
                </a:solidFill>
              </a:rPr>
              <a:t> 50%  </a:t>
            </a:r>
            <a:r>
              <a:rPr sz="3200"/>
              <a:t>61%</a:t>
            </a:r>
            <a:endParaRPr sz="3000"/>
          </a:p>
        </p:txBody>
      </p:sp>
      <p:sp>
        <p:nvSpPr>
          <p:cNvPr id="71" name="Shape 71"/>
          <p:cNvSpPr/>
          <p:nvPr>
            <p:ph type="title"/>
          </p:nvPr>
        </p:nvSpPr>
        <p:spPr>
          <a:xfrm>
            <a:off x="586680" y="380626"/>
            <a:ext cx="7467600" cy="1143001"/>
          </a:xfrm>
          <a:prstGeom prst="rect">
            <a:avLst/>
          </a:prstGeom>
        </p:spPr>
        <p:txBody>
          <a:bodyPr/>
          <a:lstStyle>
            <a:lvl1pPr>
              <a:defRPr sz="5400">
                <a:ln w="12700">
                  <a:solidFill>
                    <a:srgbClr val="171E5F"/>
                  </a:solidFill>
                </a:ln>
                <a:solidFill>
                  <a:srgbClr val="B6D3FF"/>
                </a:solidFill>
                <a:effectLst>
                  <a:outerShdw sx="100000" sy="100000" kx="0" ky="0" algn="b" rotWithShape="0" blurRad="38100" dist="20320" dir="1800000">
                    <a:srgbClr val="000000">
                      <a:alpha val="40000"/>
                    </a:srgbClr>
                  </a:outerShdw>
                </a:effectLst>
              </a:defRPr>
            </a:lvl1pPr>
          </a:lstStyle>
          <a:p>
            <a:pPr lvl="0">
              <a:defRPr b="0" sz="1800">
                <a:ln w="9525">
                  <a:noFill/>
                </a:ln>
                <a:solidFill>
                  <a:srgbClr val="000000"/>
                </a:solidFill>
                <a:effectLst/>
              </a:defRPr>
            </a:pPr>
            <a:r>
              <a:rPr b="1" sz="5400">
                <a:ln w="12700">
                  <a:solidFill>
                    <a:srgbClr val="171E5F"/>
                  </a:solidFill>
                </a:ln>
                <a:solidFill>
                  <a:srgbClr val="B6D3FF"/>
                </a:solidFill>
                <a:effectLst>
                  <a:outerShdw sx="100000" sy="100000" kx="0" ky="0" algn="b" rotWithShape="0" blurRad="38100" dist="20320" dir="1800000">
                    <a:srgbClr val="000000">
                      <a:alpha val="40000"/>
                    </a:srgbClr>
                  </a:outerShdw>
                </a:effectLst>
              </a:rPr>
              <a:t>The Death Trap</a:t>
            </a:r>
          </a:p>
        </p:txBody>
      </p:sp>
    </p:spTree>
  </p:cSld>
  <p:clrMapOvr>
    <a:masterClrMapping/>
  </p:clrMapOvr>
  <p:transition spd="slow" advClick="1">
    <p:cover dir="l"/>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70">
                                            <p:txEl>
                                              <p:pRg st="2" end="2"/>
                                            </p:txEl>
                                          </p:spTgt>
                                        </p:tgtEl>
                                        <p:attrNameLst>
                                          <p:attrName>style.visibility</p:attrName>
                                        </p:attrNameLst>
                                      </p:cBhvr>
                                      <p:to>
                                        <p:strVal val="visible"/>
                                      </p:to>
                                    </p:set>
                                    <p:anim calcmode="lin" valueType="num">
                                      <p:cBhvr>
                                        <p:cTn id="7"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8" dur="500" fill="hold"/>
                                        <p:tgtEl>
                                          <p:spTgt spid="70">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nodeType="afterEffect" presetClass="entr" presetSubtype="4" presetID="2" grpId="1" fill="hold">
                                  <p:stCondLst>
                                    <p:cond delay="0"/>
                                  </p:stCondLst>
                                  <p:iterate type="el" backwards="0">
                                    <p:tmAbs val="0"/>
                                  </p:iterate>
                                  <p:childTnLst>
                                    <p:set>
                                      <p:cBhvr>
                                        <p:cTn id="11" fill="hold"/>
                                        <p:tgtEl>
                                          <p:spTgt spid="70">
                                            <p:txEl>
                                              <p:pRg st="3" end="3"/>
                                            </p:txEl>
                                          </p:spTgt>
                                        </p:tgtEl>
                                        <p:attrNameLst>
                                          <p:attrName>style.visibility</p:attrName>
                                        </p:attrNameLst>
                                      </p:cBhvr>
                                      <p:to>
                                        <p:strVal val="visible"/>
                                      </p:to>
                                    </p:set>
                                    <p:anim calcmode="lin" valueType="num">
                                      <p:cBhvr>
                                        <p:cTn id="12" dur="500" fill="hold"/>
                                        <p:tgtEl>
                                          <p:spTgt spid="70">
                                            <p:txEl>
                                              <p:pRg st="3" end="3"/>
                                            </p:txEl>
                                          </p:spTgt>
                                        </p:tgtEl>
                                        <p:attrNameLst>
                                          <p:attrName>ppt_x</p:attrName>
                                        </p:attrNameLst>
                                      </p:cBhvr>
                                      <p:tavLst>
                                        <p:tav tm="0">
                                          <p:val>
                                            <p:strVal val="#ppt_x"/>
                                          </p:val>
                                        </p:tav>
                                        <p:tav tm="100000">
                                          <p:val>
                                            <p:strVal val="#ppt_x"/>
                                          </p:val>
                                        </p:tav>
                                      </p:tavLst>
                                    </p:anim>
                                    <p:anim calcmode="lin" valueType="num">
                                      <p:cBhvr>
                                        <p:cTn id="13" dur="500" fill="hold"/>
                                        <p:tgtEl>
                                          <p:spTgt spid="7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4" presetID="2" grpId="1" fill="hold">
                                  <p:stCondLst>
                                    <p:cond delay="0"/>
                                  </p:stCondLst>
                                  <p:iterate type="el" backwards="0">
                                    <p:tmAbs val="0"/>
                                  </p:iterate>
                                  <p:childTnLst>
                                    <p:set>
                                      <p:cBhvr>
                                        <p:cTn id="17" fill="hold"/>
                                        <p:tgtEl>
                                          <p:spTgt spid="70">
                                            <p:txEl>
                                              <p:pRg st="4" end="4"/>
                                            </p:txEl>
                                          </p:spTgt>
                                        </p:tgtEl>
                                        <p:attrNameLst>
                                          <p:attrName>style.visibility</p:attrName>
                                        </p:attrNameLst>
                                      </p:cBhvr>
                                      <p:to>
                                        <p:strVal val="visible"/>
                                      </p:to>
                                    </p:set>
                                    <p:anim calcmode="lin" valueType="num">
                                      <p:cBhvr>
                                        <p:cTn id="18"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19" dur="500" fill="hold"/>
                                        <p:tgtEl>
                                          <p:spTgt spid="7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4" presetID="2" grpId="1" fill="hold">
                                  <p:stCondLst>
                                    <p:cond delay="0"/>
                                  </p:stCondLst>
                                  <p:iterate type="el" backwards="0">
                                    <p:tmAbs val="0"/>
                                  </p:iterate>
                                  <p:childTnLst>
                                    <p:set>
                                      <p:cBhvr>
                                        <p:cTn id="23" fill="hold"/>
                                        <p:tgtEl>
                                          <p:spTgt spid="70">
                                            <p:txEl>
                                              <p:pRg st="5" end="5"/>
                                            </p:txEl>
                                          </p:spTgt>
                                        </p:tgtEl>
                                        <p:attrNameLst>
                                          <p:attrName>style.visibility</p:attrName>
                                        </p:attrNameLst>
                                      </p:cBhvr>
                                      <p:to>
                                        <p:strVal val="visible"/>
                                      </p:to>
                                    </p:set>
                                    <p:anim calcmode="lin" valueType="num">
                                      <p:cBhvr>
                                        <p:cTn id="24"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7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70"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3" name="image5.jpeg" descr="Flyers.jpg"/>
          <p:cNvPicPr/>
          <p:nvPr/>
        </p:nvPicPr>
        <p:blipFill>
          <a:blip r:embed="rId2">
            <a:extLst/>
          </a:blip>
          <a:stretch>
            <a:fillRect/>
          </a:stretch>
        </p:blipFill>
        <p:spPr>
          <a:xfrm>
            <a:off x="0" y="-15491"/>
            <a:ext cx="9144000" cy="6858001"/>
          </a:xfrm>
          <a:prstGeom prst="rect">
            <a:avLst/>
          </a:prstGeom>
          <a:ln w="12700">
            <a:miter lim="400000"/>
          </a:ln>
        </p:spPr>
      </p:pic>
      <p:sp>
        <p:nvSpPr>
          <p:cNvPr id="74" name="Shape 74"/>
          <p:cNvSpPr/>
          <p:nvPr>
            <p:ph type="title"/>
          </p:nvPr>
        </p:nvSpPr>
        <p:spPr>
          <a:xfrm>
            <a:off x="482320" y="-192900"/>
            <a:ext cx="8360228" cy="2459476"/>
          </a:xfrm>
          <a:prstGeom prst="rect">
            <a:avLst/>
          </a:prstGeom>
        </p:spPr>
        <p:txBody>
          <a:bodyPr/>
          <a:lstStyle/>
          <a:p>
            <a:pPr lvl="0" algn="ctr">
              <a:defRPr sz="1800"/>
            </a:pPr>
            <a:r>
              <a:rPr b="1" sz="6000">
                <a:ln w="12699">
                  <a:solidFill>
                    <a:srgbClr val="171E5F"/>
                  </a:solidFill>
                </a:ln>
                <a:solidFill>
                  <a:srgbClr val="B6D3FF"/>
                </a:solidFill>
                <a:effectLst>
                  <a:outerShdw sx="100000" sy="100000" kx="0" ky="0" algn="b" rotWithShape="0" blurRad="38100" dist="20320" dir="1800000">
                    <a:srgbClr val="000000">
                      <a:alpha val="40000"/>
                    </a:srgbClr>
                  </a:outerShdw>
                </a:effectLst>
              </a:rPr>
              <a:t>THE ACCION STEPS</a:t>
            </a:r>
            <a:br>
              <a:rPr b="1" sz="6000">
                <a:ln w="12699">
                  <a:solidFill>
                    <a:srgbClr val="171E5F"/>
                  </a:solidFill>
                </a:ln>
                <a:solidFill>
                  <a:srgbClr val="B6D3FF"/>
                </a:solidFill>
                <a:effectLst>
                  <a:outerShdw sx="100000" sy="100000" kx="0" ky="0" algn="b" rotWithShape="0" blurRad="38100" dist="20320" dir="1800000">
                    <a:srgbClr val="000000">
                      <a:alpha val="40000"/>
                    </a:srgbClr>
                  </a:outerShdw>
                </a:effectLst>
              </a:rPr>
            </a:br>
            <a:r>
              <a:rPr b="1" sz="3600">
                <a:ln w="12699">
                  <a:solidFill>
                    <a:srgbClr val="171E5F"/>
                  </a:solidFill>
                </a:ln>
                <a:solidFill>
                  <a:srgbClr val="B6D3FF"/>
                </a:solidFill>
                <a:effectLst>
                  <a:outerShdw sx="100000" sy="100000" kx="0" ky="0" algn="b" rotWithShape="0" blurRad="38100" dist="20320" dir="1800000">
                    <a:srgbClr val="000000">
                      <a:alpha val="40000"/>
                    </a:srgbClr>
                  </a:outerShdw>
                </a:effectLst>
              </a:rPr>
              <a:t>Creating Awareness</a:t>
            </a:r>
          </a:p>
        </p:txBody>
      </p:sp>
    </p:spTree>
  </p:cSld>
  <p:clrMapOvr>
    <a:masterClrMapping/>
  </p:clrMapOvr>
  <p:transition spd="slow" advClick="1">
    <p:cover dir="l"/>
  </p:transition>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6" name="image6.jpeg" descr="PlanNacional.jpg"/>
          <p:cNvPicPr/>
          <p:nvPr/>
        </p:nvPicPr>
        <p:blipFill>
          <a:blip r:embed="rId2">
            <a:extLst/>
          </a:blip>
          <a:stretch>
            <a:fillRect/>
          </a:stretch>
        </p:blipFill>
        <p:spPr>
          <a:xfrm>
            <a:off x="0" y="0"/>
            <a:ext cx="9144000" cy="6858000"/>
          </a:xfrm>
          <a:prstGeom prst="rect">
            <a:avLst/>
          </a:prstGeom>
          <a:ln w="12700">
            <a:miter lim="400000"/>
          </a:ln>
        </p:spPr>
      </p:pic>
      <p:sp>
        <p:nvSpPr>
          <p:cNvPr id="77" name="Shape 77"/>
          <p:cNvSpPr/>
          <p:nvPr>
            <p:ph type="title"/>
          </p:nvPr>
        </p:nvSpPr>
        <p:spPr>
          <a:xfrm>
            <a:off x="2651980" y="-998308"/>
            <a:ext cx="7257471" cy="4445132"/>
          </a:xfrm>
          <a:prstGeom prst="rect">
            <a:avLst/>
          </a:prstGeom>
        </p:spPr>
        <p:txBody>
          <a:bodyPr/>
          <a:lstStyle/>
          <a:p>
            <a:pPr lvl="0" algn="ctr">
              <a:defRPr sz="1800"/>
            </a:pPr>
            <a:r>
              <a:rPr sz="5400">
                <a:ln w="12700">
                  <a:solidFill>
                    <a:srgbClr val="171E5F"/>
                  </a:solidFill>
                </a:ln>
                <a:solidFill>
                  <a:srgbClr val="B6D3FF"/>
                </a:solidFill>
                <a:effectLst>
                  <a:outerShdw sx="100000" sy="100000" kx="0" ky="0" algn="b" rotWithShape="0" blurRad="38100" dist="20320" dir="1800000">
                    <a:srgbClr val="000000">
                      <a:alpha val="40000"/>
                    </a:srgbClr>
                  </a:outerShdw>
                </a:effectLst>
              </a:rPr>
              <a:t>THE </a:t>
            </a:r>
            <a:br>
              <a:rPr sz="5400">
                <a:ln w="12700">
                  <a:solidFill>
                    <a:srgbClr val="171E5F"/>
                  </a:solidFill>
                </a:ln>
                <a:solidFill>
                  <a:srgbClr val="B6D3FF"/>
                </a:solidFill>
                <a:effectLst>
                  <a:outerShdw sx="100000" sy="100000" kx="0" ky="0" algn="b" rotWithShape="0" blurRad="38100" dist="20320" dir="1800000">
                    <a:srgbClr val="000000">
                      <a:alpha val="40000"/>
                    </a:srgbClr>
                  </a:outerShdw>
                </a:effectLst>
              </a:rPr>
            </a:br>
            <a:r>
              <a:rPr sz="5400">
                <a:ln w="12700">
                  <a:solidFill>
                    <a:srgbClr val="171E5F"/>
                  </a:solidFill>
                </a:ln>
                <a:solidFill>
                  <a:srgbClr val="B6D3FF"/>
                </a:solidFill>
                <a:effectLst>
                  <a:outerShdw sx="100000" sy="100000" kx="0" ky="0" algn="b" rotWithShape="0" blurRad="38100" dist="20320" dir="1800000">
                    <a:srgbClr val="000000">
                      <a:alpha val="40000"/>
                    </a:srgbClr>
                  </a:outerShdw>
                </a:effectLst>
              </a:rPr>
              <a:t>NATIONAL PLAN </a:t>
            </a:r>
            <a:br>
              <a:rPr sz="5400">
                <a:ln w="12700">
                  <a:solidFill>
                    <a:srgbClr val="171E5F"/>
                  </a:solidFill>
                </a:ln>
                <a:solidFill>
                  <a:srgbClr val="B6D3FF"/>
                </a:solidFill>
                <a:effectLst>
                  <a:outerShdw sx="100000" sy="100000" kx="0" ky="0" algn="b" rotWithShape="0" blurRad="38100" dist="20320" dir="1800000">
                    <a:srgbClr val="000000">
                      <a:alpha val="40000"/>
                    </a:srgbClr>
                  </a:outerShdw>
                </a:effectLst>
              </a:rPr>
            </a:br>
            <a:r>
              <a:rPr sz="4000">
                <a:ln w="12700">
                  <a:solidFill>
                    <a:srgbClr val="171E5F"/>
                  </a:solidFill>
                </a:ln>
                <a:solidFill>
                  <a:srgbClr val="B6D3FF"/>
                </a:solidFill>
                <a:effectLst>
                  <a:outerShdw sx="100000" sy="100000" kx="0" ky="0" algn="b" rotWithShape="0" blurRad="38100" dist="20320" dir="1800000">
                    <a:srgbClr val="000000">
                      <a:alpha val="40000"/>
                    </a:srgbClr>
                  </a:outerShdw>
                </a:effectLst>
              </a:rPr>
              <a:t>WITH STAKEHOLDER</a:t>
            </a:r>
          </a:p>
        </p:txBody>
      </p:sp>
    </p:spTree>
  </p:cSld>
  <p:clrMapOvr>
    <a:masterClrMapping/>
  </p:clrMapOvr>
  <p:transition spd="slow" advClick="1">
    <p:cover dir="l"/>
  </p:transition>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629DD1"/>
      </a:accent1>
      <a:accent2>
        <a:srgbClr val="297FD5"/>
      </a:accent2>
      <a:accent3>
        <a:srgbClr val="7F8FA9"/>
      </a:accent3>
      <a:accent4>
        <a:srgbClr val="4A66AC"/>
      </a:accent4>
      <a:accent5>
        <a:srgbClr val="5AA2AE"/>
      </a:accent5>
      <a:accent6>
        <a:srgbClr val="9D90A0"/>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rgbClr val="629DD1"/>
          </a:solidFill>
          <a:prstDash val="solid"/>
          <a:bevel/>
        </a:ln>
        <a:effectLst/>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9050" cap="flat">
          <a:solidFill>
            <a:srgbClr val="629DD1"/>
          </a:solidFill>
          <a:prstDash val="solid"/>
          <a:bevel/>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629DD1"/>
      </a:accent1>
      <a:accent2>
        <a:srgbClr val="297FD5"/>
      </a:accent2>
      <a:accent3>
        <a:srgbClr val="7F8FA9"/>
      </a:accent3>
      <a:accent4>
        <a:srgbClr val="4A66AC"/>
      </a:accent4>
      <a:accent5>
        <a:srgbClr val="5AA2AE"/>
      </a:accent5>
      <a:accent6>
        <a:srgbClr val="9D90A0"/>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rgbClr val="629DD1"/>
          </a:solidFill>
          <a:prstDash val="solid"/>
          <a:bevel/>
        </a:ln>
        <a:effectLst/>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9050" cap="flat">
          <a:solidFill>
            <a:srgbClr val="629DD1"/>
          </a:solidFill>
          <a:prstDash val="solid"/>
          <a:bevel/>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